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" y="12"/>
            <a:ext cx="7162799" cy="1597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25" y="6717506"/>
            <a:ext cx="7162799" cy="14049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984368" y="0"/>
            <a:ext cx="7207884" cy="6858000"/>
          </a:xfrm>
          <a:custGeom>
            <a:avLst/>
            <a:gdLst/>
            <a:ahLst/>
            <a:cxnLst/>
            <a:rect l="l" t="t" r="r" b="b"/>
            <a:pathLst>
              <a:path w="7207884" h="6858000">
                <a:moveTo>
                  <a:pt x="7207631" y="0"/>
                </a:moveTo>
                <a:lnTo>
                  <a:pt x="633476" y="0"/>
                </a:lnTo>
                <a:lnTo>
                  <a:pt x="0" y="6858000"/>
                </a:lnTo>
                <a:lnTo>
                  <a:pt x="7207631" y="6858000"/>
                </a:lnTo>
                <a:lnTo>
                  <a:pt x="7207631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127" y="1600200"/>
            <a:ext cx="3960241" cy="36631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03981" y="2638171"/>
            <a:ext cx="5384037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64158" y="1830704"/>
            <a:ext cx="4844415" cy="399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1828" y="1592961"/>
            <a:ext cx="4578350" cy="4456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150" y="12"/>
            <a:ext cx="7162799" cy="1597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725" y="6717506"/>
            <a:ext cx="7162799" cy="1404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2581" y="1821256"/>
            <a:ext cx="10006837" cy="2281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30314" y="1547621"/>
            <a:ext cx="4937759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blair@akronchildrens.org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dmboard.org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iatryonline.org/doi/full/10.1176/appi.pn.2024.09.9.16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urbanveganchic.com/tag/vegan-diet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sprc.org/keys-to-success-2/safe-and-effective-messaging-and-reporting/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hyperlink" Target="https://www.lifesideohio.org/" TargetMode="Externa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mailto:sblair@akronchildrens.or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7795"/>
            <a:ext cx="12192000" cy="6720205"/>
            <a:chOff x="0" y="137795"/>
            <a:chExt cx="12192000" cy="6720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3446"/>
              <a:ext cx="12191999" cy="66645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674" y="1597406"/>
              <a:ext cx="3960241" cy="36631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27348" y="193420"/>
            <a:ext cx="6652259" cy="1077595"/>
          </a:xfrm>
          <a:prstGeom prst="rect">
            <a:avLst/>
          </a:prstGeom>
          <a:solidFill>
            <a:srgbClr val="843B0C"/>
          </a:solidFill>
        </p:spPr>
        <p:txBody>
          <a:bodyPr vert="horz" wrap="square" lIns="0" tIns="20320" rIns="0" bIns="0" rtlCol="0">
            <a:spAutoFit/>
          </a:bodyPr>
          <a:lstStyle/>
          <a:p>
            <a:pPr marL="91440" marR="1248410">
              <a:lnSpc>
                <a:spcPct val="100000"/>
              </a:lnSpc>
              <a:spcBef>
                <a:spcPts val="160"/>
              </a:spcBef>
            </a:pPr>
            <a:r>
              <a:rPr sz="3200" b="1" spc="-5" dirty="0">
                <a:latin typeface="Calibri"/>
                <a:cs typeface="Calibri"/>
              </a:rPr>
              <a:t>QPR </a:t>
            </a:r>
            <a:r>
              <a:rPr sz="3200" b="1" spc="-20" dirty="0">
                <a:latin typeface="Calibri"/>
                <a:cs typeface="Calibri"/>
              </a:rPr>
              <a:t>for </a:t>
            </a:r>
            <a:r>
              <a:rPr sz="3200" b="1" spc="-10" dirty="0">
                <a:latin typeface="Calibri"/>
                <a:cs typeface="Calibri"/>
              </a:rPr>
              <a:t>Law </a:t>
            </a:r>
            <a:r>
              <a:rPr sz="3200" b="1" spc="-15" dirty="0">
                <a:latin typeface="Calibri"/>
                <a:cs typeface="Calibri"/>
              </a:rPr>
              <a:t>Enforcement </a:t>
            </a:r>
            <a:r>
              <a:rPr sz="3200" b="1" dirty="0">
                <a:latin typeface="Calibri"/>
                <a:cs typeface="Calibri"/>
              </a:rPr>
              <a:t>and  </a:t>
            </a:r>
            <a:r>
              <a:rPr sz="3200" b="1" spc="-10" dirty="0">
                <a:latin typeface="Calibri"/>
                <a:cs typeface="Calibri"/>
              </a:rPr>
              <a:t>Emergency </a:t>
            </a:r>
            <a:r>
              <a:rPr sz="3200" b="1" dirty="0">
                <a:latin typeface="Calibri"/>
                <a:cs typeface="Calibri"/>
              </a:rPr>
              <a:t>Service</a:t>
            </a:r>
            <a:r>
              <a:rPr sz="3200" b="1" spc="-8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Professional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0701" y="1606461"/>
            <a:ext cx="5139690" cy="46170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3200" b="1" i="1" dirty="0">
                <a:latin typeface="Calibri"/>
                <a:cs typeface="Calibri"/>
              </a:rPr>
              <a:t>Sherry</a:t>
            </a:r>
            <a:r>
              <a:rPr sz="3200" b="1" i="1" spc="-30" dirty="0">
                <a:latin typeface="Calibri"/>
                <a:cs typeface="Calibri"/>
              </a:rPr>
              <a:t> </a:t>
            </a:r>
            <a:r>
              <a:rPr sz="3200" b="1" i="1" dirty="0">
                <a:latin typeface="Calibri"/>
                <a:cs typeface="Calibri"/>
              </a:rPr>
              <a:t>Blair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2400" i="1" dirty="0">
                <a:latin typeface="Calibri"/>
                <a:cs typeface="Calibri"/>
              </a:rPr>
              <a:t>Akron </a:t>
            </a:r>
            <a:r>
              <a:rPr sz="2400" i="1" spc="-15" dirty="0">
                <a:latin typeface="Calibri"/>
                <a:cs typeface="Calibri"/>
              </a:rPr>
              <a:t>Children’s </a:t>
            </a:r>
            <a:r>
              <a:rPr sz="2400" i="1" spc="-10" dirty="0">
                <a:latin typeface="Calibri"/>
                <a:cs typeface="Calibri"/>
              </a:rPr>
              <a:t>Hospital,</a:t>
            </a:r>
            <a:r>
              <a:rPr sz="2400" i="1" spc="-35" dirty="0">
                <a:latin typeface="Calibri"/>
                <a:cs typeface="Calibri"/>
              </a:rPr>
              <a:t> </a:t>
            </a:r>
            <a:r>
              <a:rPr sz="2400" i="1" spc="-5" dirty="0">
                <a:latin typeface="Calibri"/>
                <a:cs typeface="Calibri"/>
              </a:rPr>
              <a:t>External</a:t>
            </a:r>
            <a:endParaRPr sz="2400">
              <a:latin typeface="Calibri"/>
              <a:cs typeface="Calibri"/>
            </a:endParaRPr>
          </a:p>
          <a:p>
            <a:pPr marL="934719" marR="930275" indent="3810" algn="ctr">
              <a:lnSpc>
                <a:spcPct val="100000"/>
              </a:lnSpc>
              <a:spcBef>
                <a:spcPts val="5"/>
              </a:spcBef>
            </a:pPr>
            <a:r>
              <a:rPr sz="2400" i="1" spc="-5" dirty="0">
                <a:latin typeface="Calibri"/>
                <a:cs typeface="Calibri"/>
              </a:rPr>
              <a:t>Affairs  </a:t>
            </a:r>
            <a:r>
              <a:rPr sz="24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sblair@akronchildrens.org</a:t>
            </a:r>
            <a:endParaRPr sz="2400">
              <a:latin typeface="Calibri"/>
              <a:cs typeface="Calibri"/>
            </a:endParaRPr>
          </a:p>
          <a:p>
            <a:pPr marL="1331595" marR="1321435" algn="ctr">
              <a:lnSpc>
                <a:spcPct val="100000"/>
              </a:lnSpc>
              <a:spcBef>
                <a:spcPts val="25"/>
              </a:spcBef>
            </a:pPr>
            <a:r>
              <a:rPr sz="2000" spc="-5" dirty="0">
                <a:latin typeface="Calibri"/>
                <a:cs typeface="Calibri"/>
              </a:rPr>
              <a:t>QPR </a:t>
            </a:r>
            <a:r>
              <a:rPr sz="2000" spc="-15" dirty="0">
                <a:latin typeface="Calibri"/>
                <a:cs typeface="Calibri"/>
              </a:rPr>
              <a:t>Gatekeeper </a:t>
            </a:r>
            <a:r>
              <a:rPr sz="2000" spc="-25" dirty="0">
                <a:latin typeface="Calibri"/>
                <a:cs typeface="Calibri"/>
              </a:rPr>
              <a:t>Trainer  </a:t>
            </a:r>
            <a:r>
              <a:rPr sz="2000" spc="-5" dirty="0">
                <a:latin typeface="Calibri"/>
                <a:cs typeface="Calibri"/>
              </a:rPr>
              <a:t>CALM</a:t>
            </a:r>
            <a:r>
              <a:rPr sz="2000" spc="-25" dirty="0">
                <a:latin typeface="Calibri"/>
                <a:cs typeface="Calibri"/>
              </a:rPr>
              <a:t> Trainer</a:t>
            </a:r>
            <a:endParaRPr sz="2000">
              <a:latin typeface="Calibri"/>
              <a:cs typeface="Calibri"/>
            </a:endParaRPr>
          </a:p>
          <a:p>
            <a:pPr marL="464184" marR="454025" indent="647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Connect </a:t>
            </a:r>
            <a:r>
              <a:rPr sz="2000" spc="-15" dirty="0">
                <a:latin typeface="Calibri"/>
                <a:cs typeface="Calibri"/>
              </a:rPr>
              <a:t>Postvention </a:t>
            </a:r>
            <a:r>
              <a:rPr sz="2000" spc="-25" dirty="0">
                <a:latin typeface="Calibri"/>
                <a:cs typeface="Calibri"/>
              </a:rPr>
              <a:t>Trainer  </a:t>
            </a:r>
            <a:r>
              <a:rPr sz="2000" dirty="0">
                <a:latin typeface="Calibri"/>
                <a:cs typeface="Calibri"/>
              </a:rPr>
              <a:t>Summit </a:t>
            </a:r>
            <a:r>
              <a:rPr sz="2000" spc="-5" dirty="0">
                <a:latin typeface="Calibri"/>
                <a:cs typeface="Calibri"/>
              </a:rPr>
              <a:t>County </a:t>
            </a:r>
            <a:r>
              <a:rPr sz="2000" spc="-35" dirty="0">
                <a:latin typeface="Calibri"/>
                <a:cs typeface="Calibri"/>
              </a:rPr>
              <a:t>Youth </a:t>
            </a:r>
            <a:r>
              <a:rPr sz="2000" dirty="0">
                <a:latin typeface="Calibri"/>
                <a:cs typeface="Calibri"/>
              </a:rPr>
              <a:t>Suicide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Prevention</a:t>
            </a:r>
            <a:endParaRPr sz="2000">
              <a:latin typeface="Calibri"/>
              <a:cs typeface="Calibri"/>
            </a:endParaRPr>
          </a:p>
          <a:p>
            <a:pPr marL="214058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Calibri"/>
                <a:cs typeface="Calibri"/>
              </a:rPr>
              <a:t>Co-chair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Calibri"/>
              <a:cs typeface="Calibri"/>
            </a:endParaRPr>
          </a:p>
          <a:p>
            <a:pPr marL="381635" marR="377190" algn="ctr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Warning: </a:t>
            </a:r>
            <a:r>
              <a:rPr sz="1800" spc="-35" dirty="0">
                <a:latin typeface="Calibri"/>
                <a:cs typeface="Calibri"/>
              </a:rPr>
              <a:t>We </a:t>
            </a:r>
            <a:r>
              <a:rPr sz="1800" spc="-5" dirty="0">
                <a:latin typeface="Calibri"/>
                <a:cs typeface="Calibri"/>
              </a:rPr>
              <a:t>will be openly discussing suicide,  </a:t>
            </a:r>
            <a:r>
              <a:rPr sz="1800" spc="-10" dirty="0">
                <a:latin typeface="Calibri"/>
                <a:cs typeface="Calibri"/>
              </a:rPr>
              <a:t>triggers to </a:t>
            </a:r>
            <a:r>
              <a:rPr sz="1800" spc="-5" dirty="0">
                <a:latin typeface="Calibri"/>
                <a:cs typeface="Calibri"/>
              </a:rPr>
              <a:t>suicide, suicidal </a:t>
            </a:r>
            <a:r>
              <a:rPr sz="1800" spc="-10" dirty="0">
                <a:latin typeface="Calibri"/>
                <a:cs typeface="Calibri"/>
              </a:rPr>
              <a:t>ideation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mental  </a:t>
            </a:r>
            <a:r>
              <a:rPr sz="1800" spc="-5" dirty="0">
                <a:latin typeface="Calibri"/>
                <a:cs typeface="Calibri"/>
              </a:rPr>
              <a:t>health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issues.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6942" y="6582156"/>
            <a:ext cx="1619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5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6111" y="153415"/>
            <a:ext cx="47701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61080F"/>
                </a:solidFill>
              </a:rPr>
              <a:t>Means </a:t>
            </a:r>
            <a:r>
              <a:rPr sz="5400" spc="-5" dirty="0">
                <a:solidFill>
                  <a:srgbClr val="61080F"/>
                </a:solidFill>
              </a:rPr>
              <a:t>of</a:t>
            </a:r>
            <a:r>
              <a:rPr sz="5400" spc="-65" dirty="0">
                <a:solidFill>
                  <a:srgbClr val="61080F"/>
                </a:solidFill>
              </a:rPr>
              <a:t> </a:t>
            </a:r>
            <a:r>
              <a:rPr sz="5400" spc="-10" dirty="0">
                <a:solidFill>
                  <a:srgbClr val="61080F"/>
                </a:solidFill>
              </a:rPr>
              <a:t>Suicide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616407" y="2319020"/>
            <a:ext cx="2371725" cy="1029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60" dirty="0">
                <a:solidFill>
                  <a:srgbClr val="61080F"/>
                </a:solidFill>
                <a:latin typeface="Arial Narrow"/>
                <a:cs typeface="Arial Narrow"/>
              </a:rPr>
              <a:t>FIREARMS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ts val="2875"/>
              </a:lnSpc>
            </a:pPr>
            <a:r>
              <a:rPr sz="2400" dirty="0">
                <a:solidFill>
                  <a:srgbClr val="61080F"/>
                </a:solidFill>
                <a:latin typeface="Arial Narrow"/>
                <a:cs typeface="Arial Narrow"/>
              </a:rPr>
              <a:t>(M </a:t>
            </a:r>
            <a:r>
              <a:rPr sz="2400" spc="120" dirty="0">
                <a:solidFill>
                  <a:srgbClr val="61080F"/>
                </a:solidFill>
                <a:latin typeface="Arial Narrow"/>
                <a:cs typeface="Arial Narrow"/>
              </a:rPr>
              <a:t>60.7%/ </a:t>
            </a:r>
            <a:r>
              <a:rPr sz="2400" spc="-265" dirty="0">
                <a:solidFill>
                  <a:srgbClr val="61080F"/>
                </a:solidFill>
                <a:latin typeface="Arial Narrow"/>
                <a:cs typeface="Arial Narrow"/>
              </a:rPr>
              <a:t>F</a:t>
            </a:r>
            <a:r>
              <a:rPr sz="2400" spc="-190" dirty="0">
                <a:solidFill>
                  <a:srgbClr val="61080F"/>
                </a:solidFill>
                <a:latin typeface="Arial Narrow"/>
                <a:cs typeface="Arial Narrow"/>
              </a:rPr>
              <a:t> </a:t>
            </a:r>
            <a:r>
              <a:rPr sz="2400" spc="80" dirty="0">
                <a:solidFill>
                  <a:srgbClr val="61080F"/>
                </a:solidFill>
                <a:latin typeface="Arial Narrow"/>
                <a:cs typeface="Arial Narrow"/>
              </a:rPr>
              <a:t>35.0%)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ts val="2155"/>
              </a:lnSpc>
            </a:pP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M </a:t>
            </a:r>
            <a:r>
              <a:rPr sz="1800" b="1" dirty="0">
                <a:solidFill>
                  <a:srgbClr val="252525"/>
                </a:solidFill>
                <a:latin typeface="Calibri"/>
                <a:cs typeface="Calibri"/>
              </a:rPr>
              <a:t>23,707 </a:t>
            </a: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/ F</a:t>
            </a:r>
            <a:r>
              <a:rPr sz="1800" b="1" spc="3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52525"/>
                </a:solidFill>
                <a:latin typeface="Calibri"/>
                <a:cs typeface="Calibri"/>
              </a:rPr>
              <a:t>3,593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66963" y="1069847"/>
            <a:ext cx="766471" cy="11887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6839" y="1107439"/>
            <a:ext cx="1188720" cy="11887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7239" y="1093216"/>
            <a:ext cx="1188720" cy="11887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69867" y="2343150"/>
            <a:ext cx="2392045" cy="1036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solidFill>
                  <a:srgbClr val="61080F"/>
                </a:solidFill>
                <a:latin typeface="Arial Narrow"/>
                <a:cs typeface="Arial Narrow"/>
              </a:rPr>
              <a:t>SUFFOCATION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61080F"/>
                </a:solidFill>
                <a:latin typeface="Arial Narrow"/>
                <a:cs typeface="Arial Narrow"/>
              </a:rPr>
              <a:t>(M </a:t>
            </a:r>
            <a:r>
              <a:rPr sz="2400" spc="145" dirty="0">
                <a:solidFill>
                  <a:srgbClr val="61080F"/>
                </a:solidFill>
                <a:latin typeface="Arial Narrow"/>
                <a:cs typeface="Arial Narrow"/>
              </a:rPr>
              <a:t>24.0%/ </a:t>
            </a:r>
            <a:r>
              <a:rPr sz="2400" spc="-265" dirty="0">
                <a:solidFill>
                  <a:srgbClr val="61080F"/>
                </a:solidFill>
                <a:latin typeface="Arial Narrow"/>
                <a:cs typeface="Arial Narrow"/>
              </a:rPr>
              <a:t>F</a:t>
            </a:r>
            <a:r>
              <a:rPr sz="2400" spc="-185" dirty="0">
                <a:solidFill>
                  <a:srgbClr val="61080F"/>
                </a:solidFill>
                <a:latin typeface="Arial Narrow"/>
                <a:cs typeface="Arial Narrow"/>
              </a:rPr>
              <a:t> </a:t>
            </a:r>
            <a:r>
              <a:rPr sz="2400" spc="75" dirty="0">
                <a:solidFill>
                  <a:srgbClr val="61080F"/>
                </a:solidFill>
                <a:latin typeface="Arial Narrow"/>
                <a:cs typeface="Arial Narrow"/>
              </a:rPr>
              <a:t>25.9%)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M </a:t>
            </a:r>
            <a:r>
              <a:rPr sz="1800" b="1" spc="-5" dirty="0">
                <a:solidFill>
                  <a:srgbClr val="252525"/>
                </a:solidFill>
                <a:latin typeface="Arial"/>
                <a:cs typeface="Arial"/>
              </a:rPr>
              <a:t>9,364 </a:t>
            </a: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/ F</a:t>
            </a:r>
            <a:r>
              <a:rPr sz="1800" b="1" spc="-3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52525"/>
                </a:solidFill>
                <a:latin typeface="Arial"/>
                <a:cs typeface="Arial"/>
              </a:rPr>
              <a:t>2,659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45300" y="2357069"/>
            <a:ext cx="2214880" cy="1030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40" dirty="0">
                <a:solidFill>
                  <a:srgbClr val="61080F"/>
                </a:solidFill>
                <a:latin typeface="Arial Narrow"/>
                <a:cs typeface="Arial Narrow"/>
              </a:rPr>
              <a:t>POISONING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ts val="2875"/>
              </a:lnSpc>
              <a:spcBef>
                <a:spcPts val="5"/>
              </a:spcBef>
            </a:pPr>
            <a:r>
              <a:rPr sz="2400" dirty="0">
                <a:solidFill>
                  <a:srgbClr val="61080F"/>
                </a:solidFill>
                <a:latin typeface="Arial Narrow"/>
                <a:cs typeface="Arial Narrow"/>
              </a:rPr>
              <a:t>(M </a:t>
            </a:r>
            <a:r>
              <a:rPr sz="2400" spc="105" dirty="0">
                <a:solidFill>
                  <a:srgbClr val="61080F"/>
                </a:solidFill>
                <a:latin typeface="Arial Narrow"/>
                <a:cs typeface="Arial Narrow"/>
              </a:rPr>
              <a:t>7.4%/ </a:t>
            </a:r>
            <a:r>
              <a:rPr sz="2400" spc="-265" dirty="0">
                <a:solidFill>
                  <a:srgbClr val="61080F"/>
                </a:solidFill>
                <a:latin typeface="Arial Narrow"/>
                <a:cs typeface="Arial Narrow"/>
              </a:rPr>
              <a:t>F</a:t>
            </a:r>
            <a:r>
              <a:rPr sz="2400" spc="-180" dirty="0">
                <a:solidFill>
                  <a:srgbClr val="61080F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61080F"/>
                </a:solidFill>
                <a:latin typeface="Arial Narrow"/>
                <a:cs typeface="Arial Narrow"/>
              </a:rPr>
              <a:t>29.6%)</a:t>
            </a:r>
            <a:endParaRPr sz="2400">
              <a:latin typeface="Arial Narrow"/>
              <a:cs typeface="Arial Narrow"/>
            </a:endParaRPr>
          </a:p>
          <a:p>
            <a:pPr marL="635" algn="ctr">
              <a:lnSpc>
                <a:spcPts val="2155"/>
              </a:lnSpc>
            </a:pP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M </a:t>
            </a:r>
            <a:r>
              <a:rPr sz="1800" b="1" dirty="0">
                <a:solidFill>
                  <a:srgbClr val="252525"/>
                </a:solidFill>
                <a:latin typeface="Calibri"/>
                <a:cs typeface="Calibri"/>
              </a:rPr>
              <a:t>2,904 </a:t>
            </a: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/ F</a:t>
            </a:r>
            <a:r>
              <a:rPr sz="1800" b="1" spc="-4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52525"/>
                </a:solidFill>
                <a:latin typeface="Arial"/>
                <a:cs typeface="Arial"/>
              </a:rPr>
              <a:t>3,040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31120" y="2357069"/>
            <a:ext cx="2064385" cy="1036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210" dirty="0">
                <a:solidFill>
                  <a:srgbClr val="61080F"/>
                </a:solidFill>
                <a:latin typeface="Arial Narrow"/>
                <a:cs typeface="Arial Narrow"/>
              </a:rPr>
              <a:t>OTHER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61080F"/>
                </a:solidFill>
                <a:latin typeface="Arial Narrow"/>
                <a:cs typeface="Arial Narrow"/>
              </a:rPr>
              <a:t>(M </a:t>
            </a:r>
            <a:r>
              <a:rPr sz="2400" spc="110" dirty="0">
                <a:solidFill>
                  <a:srgbClr val="61080F"/>
                </a:solidFill>
                <a:latin typeface="Arial Narrow"/>
                <a:cs typeface="Arial Narrow"/>
              </a:rPr>
              <a:t>7.9%/ </a:t>
            </a:r>
            <a:r>
              <a:rPr sz="2400" spc="-265" dirty="0">
                <a:solidFill>
                  <a:srgbClr val="61080F"/>
                </a:solidFill>
                <a:latin typeface="Arial Narrow"/>
                <a:cs typeface="Arial Narrow"/>
              </a:rPr>
              <a:t>F</a:t>
            </a:r>
            <a:r>
              <a:rPr sz="2400" spc="-160" dirty="0">
                <a:solidFill>
                  <a:srgbClr val="61080F"/>
                </a:solidFill>
                <a:latin typeface="Arial Narrow"/>
                <a:cs typeface="Arial Narrow"/>
              </a:rPr>
              <a:t> </a:t>
            </a:r>
            <a:r>
              <a:rPr sz="2400" spc="80" dirty="0">
                <a:solidFill>
                  <a:srgbClr val="61080F"/>
                </a:solidFill>
                <a:latin typeface="Arial Narrow"/>
                <a:cs typeface="Arial Narrow"/>
              </a:rPr>
              <a:t>9.5%)</a:t>
            </a:r>
            <a:endParaRPr sz="24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M </a:t>
            </a:r>
            <a:r>
              <a:rPr sz="1800" b="1" spc="-5" dirty="0">
                <a:solidFill>
                  <a:srgbClr val="252525"/>
                </a:solidFill>
                <a:latin typeface="Arial"/>
                <a:cs typeface="Arial"/>
              </a:rPr>
              <a:t>3,071 </a:t>
            </a:r>
            <a:r>
              <a:rPr sz="1800" b="1" dirty="0">
                <a:solidFill>
                  <a:srgbClr val="252525"/>
                </a:solidFill>
                <a:latin typeface="Arial"/>
                <a:cs typeface="Arial"/>
              </a:rPr>
              <a:t>/ F</a:t>
            </a:r>
            <a:r>
              <a:rPr sz="1800" b="1" spc="-2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252525"/>
                </a:solidFill>
                <a:latin typeface="Arial"/>
                <a:cs typeface="Arial"/>
              </a:rPr>
              <a:t>978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3874006"/>
            <a:ext cx="12192000" cy="2984500"/>
            <a:chOff x="0" y="3874006"/>
            <a:chExt cx="12192000" cy="2984500"/>
          </a:xfrm>
        </p:grpSpPr>
        <p:sp>
          <p:nvSpPr>
            <p:cNvPr id="12" name="object 12"/>
            <p:cNvSpPr/>
            <p:nvPr/>
          </p:nvSpPr>
          <p:spPr>
            <a:xfrm>
              <a:off x="0" y="3874006"/>
              <a:ext cx="12192000" cy="2984500"/>
            </a:xfrm>
            <a:custGeom>
              <a:avLst/>
              <a:gdLst/>
              <a:ahLst/>
              <a:cxnLst/>
              <a:rect l="l" t="t" r="r" b="b"/>
              <a:pathLst>
                <a:path w="12192000" h="2984500">
                  <a:moveTo>
                    <a:pt x="12192000" y="0"/>
                  </a:moveTo>
                  <a:lnTo>
                    <a:pt x="0" y="0"/>
                  </a:lnTo>
                  <a:lnTo>
                    <a:pt x="0" y="2983992"/>
                  </a:lnTo>
                  <a:lnTo>
                    <a:pt x="12192000" y="298399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06381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0291" y="4263008"/>
            <a:ext cx="340995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6235" algn="r">
              <a:lnSpc>
                <a:spcPct val="100000"/>
              </a:lnSpc>
              <a:spcBef>
                <a:spcPts val="100"/>
              </a:spcBef>
            </a:pPr>
            <a:r>
              <a:rPr sz="2400" spc="-160" dirty="0">
                <a:solidFill>
                  <a:srgbClr val="FFFFFF"/>
                </a:solidFill>
                <a:latin typeface="Arial Narrow"/>
                <a:cs typeface="Arial Narrow"/>
              </a:rPr>
              <a:t>FIREARMS </a:t>
            </a: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WERE </a:t>
            </a:r>
            <a:r>
              <a:rPr sz="2400" spc="-210" dirty="0">
                <a:solidFill>
                  <a:srgbClr val="FFFFFF"/>
                </a:solidFill>
                <a:latin typeface="Arial Narrow"/>
                <a:cs typeface="Arial Narrow"/>
              </a:rPr>
              <a:t>THE </a:t>
            </a:r>
            <a:r>
              <a:rPr sz="2400" spc="-175" dirty="0">
                <a:solidFill>
                  <a:srgbClr val="FFFFFF"/>
                </a:solidFill>
                <a:latin typeface="Arial Narrow"/>
                <a:cs typeface="Arial Narrow"/>
              </a:rPr>
              <a:t>MOST  </a:t>
            </a:r>
            <a:r>
              <a:rPr sz="2400" spc="-200" dirty="0">
                <a:solidFill>
                  <a:srgbClr val="FFFFFF"/>
                </a:solidFill>
                <a:latin typeface="Arial Narrow"/>
                <a:cs typeface="Arial Narrow"/>
              </a:rPr>
              <a:t>USED </a:t>
            </a:r>
            <a:r>
              <a:rPr sz="2400" spc="-180" dirty="0">
                <a:solidFill>
                  <a:srgbClr val="FFFFFF"/>
                </a:solidFill>
                <a:latin typeface="Arial Narrow"/>
                <a:cs typeface="Arial Narrow"/>
              </a:rPr>
              <a:t>METHOD </a:t>
            </a:r>
            <a:r>
              <a:rPr sz="2400" spc="-55" dirty="0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sz="2400" spc="-135" dirty="0">
                <a:solidFill>
                  <a:srgbClr val="FFFFFF"/>
                </a:solidFill>
                <a:latin typeface="Arial Narrow"/>
                <a:cs typeface="Arial Narrow"/>
              </a:rPr>
              <a:t>SUICIDES  </a:t>
            </a:r>
            <a:r>
              <a:rPr sz="2400" spc="-160" dirty="0">
                <a:solidFill>
                  <a:srgbClr val="FFFFFF"/>
                </a:solidFill>
                <a:latin typeface="Arial Narrow"/>
                <a:cs typeface="Arial Narrow"/>
              </a:rPr>
              <a:t>ACCOUNTING </a:t>
            </a:r>
            <a:r>
              <a:rPr sz="2400" spc="-229" dirty="0">
                <a:solidFill>
                  <a:srgbClr val="FFFFFF"/>
                </a:solidFill>
                <a:latin typeface="Arial Narrow"/>
                <a:cs typeface="Arial Narrow"/>
              </a:rPr>
              <a:t>FOR  </a:t>
            </a:r>
            <a:r>
              <a:rPr sz="2400" spc="-204" dirty="0">
                <a:solidFill>
                  <a:srgbClr val="FFFFFF"/>
                </a:solidFill>
                <a:latin typeface="Arial Narrow"/>
                <a:cs typeface="Arial Narrow"/>
              </a:rPr>
              <a:t>MORE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Arial Narrow"/>
                <a:cs typeface="Arial Narrow"/>
              </a:rPr>
              <a:t>THAN</a:t>
            </a:r>
            <a:endParaRPr sz="2400">
              <a:latin typeface="Arial Narrow"/>
              <a:cs typeface="Arial Narrow"/>
            </a:endParaRPr>
          </a:p>
          <a:p>
            <a:pPr marL="1795780">
              <a:lnSpc>
                <a:spcPct val="100000"/>
              </a:lnSpc>
            </a:pPr>
            <a:r>
              <a:rPr sz="2400" spc="190" dirty="0">
                <a:solidFill>
                  <a:srgbClr val="FFFFFF"/>
                </a:solidFill>
                <a:latin typeface="Arial Narrow"/>
                <a:cs typeface="Arial Narrow"/>
              </a:rPr>
              <a:t>50% </a:t>
            </a:r>
            <a:r>
              <a:rPr sz="2400" spc="-55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2400" spc="-2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Arial Narrow"/>
                <a:cs typeface="Arial Narrow"/>
              </a:rPr>
              <a:t>2023.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39005" y="4203268"/>
            <a:ext cx="590804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2023,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leading means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suicide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females was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firearm-related,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 change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previous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years.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39005" y="5666638"/>
            <a:ext cx="56654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For males,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rates of firearm-related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suicide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have continued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increase in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2023.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6120" y="1205230"/>
            <a:ext cx="996695" cy="9692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0"/>
            <a:ext cx="12106275" cy="6858000"/>
            <a:chOff x="85725" y="0"/>
            <a:chExt cx="12106275" cy="6858000"/>
          </a:xfrm>
        </p:grpSpPr>
        <p:sp>
          <p:nvSpPr>
            <p:cNvPr id="3" name="object 3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06380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1413738"/>
            <a:ext cx="4430776" cy="492137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0240" y="64388"/>
            <a:ext cx="4527550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00"/>
              </a:lnSpc>
              <a:spcBef>
                <a:spcPts val="100"/>
              </a:spcBef>
            </a:pPr>
            <a:r>
              <a:rPr sz="4400" b="1" spc="-40" dirty="0">
                <a:solidFill>
                  <a:srgbClr val="61080F"/>
                </a:solidFill>
                <a:latin typeface="Calibri"/>
                <a:cs typeface="Calibri"/>
              </a:rPr>
              <a:t>Attempted</a:t>
            </a:r>
            <a:r>
              <a:rPr sz="4400" b="1" spc="-80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61080F"/>
                </a:solidFill>
                <a:latin typeface="Calibri"/>
                <a:cs typeface="Calibri"/>
              </a:rPr>
              <a:t>Suicides</a:t>
            </a:r>
            <a:endParaRPr sz="4400">
              <a:latin typeface="Calibri"/>
              <a:cs typeface="Calibri"/>
            </a:endParaRPr>
          </a:p>
          <a:p>
            <a:pPr marL="12700">
              <a:lnSpc>
                <a:spcPts val="2800"/>
              </a:lnSpc>
            </a:pPr>
            <a:r>
              <a:rPr sz="2400" b="1" spc="-15" dirty="0">
                <a:solidFill>
                  <a:srgbClr val="61080F"/>
                </a:solidFill>
                <a:latin typeface="Calibri"/>
                <a:cs typeface="Calibri"/>
              </a:rPr>
              <a:t>(nonfatal</a:t>
            </a:r>
            <a:r>
              <a:rPr sz="2400" b="1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1080F"/>
                </a:solidFill>
                <a:latin typeface="Calibri"/>
                <a:cs typeface="Calibri"/>
              </a:rPr>
              <a:t>outcomes)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77559" y="284479"/>
            <a:ext cx="5774690" cy="6290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Based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3100" spc="-20" dirty="0">
                <a:solidFill>
                  <a:srgbClr val="FFFFFF"/>
                </a:solidFill>
                <a:latin typeface="Arial"/>
                <a:cs typeface="Arial"/>
              </a:rPr>
              <a:t>2023’s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49,3</a:t>
            </a:r>
            <a:r>
              <a:rPr sz="310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6 </a:t>
            </a:r>
            <a:r>
              <a:rPr sz="3100" spc="-10" dirty="0">
                <a:solidFill>
                  <a:srgbClr val="FFFFFF"/>
                </a:solidFill>
                <a:latin typeface="Arial"/>
                <a:cs typeface="Arial"/>
              </a:rPr>
              <a:t>suicides  and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2.35 million attempted  suicides,</a:t>
            </a:r>
            <a:endParaRPr sz="3100">
              <a:latin typeface="Arial"/>
              <a:cs typeface="Arial"/>
            </a:endParaRPr>
          </a:p>
          <a:p>
            <a:pPr marL="891540" marR="885190" algn="ctr">
              <a:lnSpc>
                <a:spcPts val="3800"/>
              </a:lnSpc>
              <a:spcBef>
                <a:spcPts val="60"/>
              </a:spcBef>
            </a:pP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there were </a:t>
            </a:r>
            <a:r>
              <a:rPr sz="3100" b="1" i="1" spc="-5" dirty="0">
                <a:solidFill>
                  <a:srgbClr val="FFFFFF"/>
                </a:solidFill>
                <a:latin typeface="Calibri"/>
                <a:cs typeface="Calibri"/>
              </a:rPr>
              <a:t>47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attempts  for every</a:t>
            </a:r>
            <a:r>
              <a:rPr sz="3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spc="-5" dirty="0">
                <a:solidFill>
                  <a:srgbClr val="FFFFFF"/>
                </a:solidFill>
                <a:latin typeface="Arial"/>
                <a:cs typeface="Arial"/>
              </a:rPr>
              <a:t>suicide</a:t>
            </a:r>
            <a:endParaRPr sz="3100">
              <a:latin typeface="Arial"/>
              <a:cs typeface="Arial"/>
            </a:endParaRPr>
          </a:p>
          <a:p>
            <a:pPr marL="707390" marR="385445" algn="ctr">
              <a:lnSpc>
                <a:spcPct val="100000"/>
              </a:lnSpc>
              <a:spcBef>
                <a:spcPts val="1105"/>
              </a:spcBef>
            </a:pPr>
            <a:r>
              <a:rPr sz="8000" dirty="0">
                <a:solidFill>
                  <a:srgbClr val="FFFFFF"/>
                </a:solidFill>
                <a:latin typeface="Arial"/>
                <a:cs typeface="Arial"/>
              </a:rPr>
              <a:t>1 every</a:t>
            </a:r>
            <a:r>
              <a:rPr sz="8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-295" dirty="0">
                <a:solidFill>
                  <a:srgbClr val="FFFFFF"/>
                </a:solidFill>
                <a:latin typeface="Arial"/>
                <a:cs typeface="Arial"/>
              </a:rPr>
              <a:t>11  </a:t>
            </a:r>
            <a:r>
              <a:rPr sz="8000" dirty="0">
                <a:solidFill>
                  <a:srgbClr val="FFFFFF"/>
                </a:solidFill>
                <a:latin typeface="Arial"/>
                <a:cs typeface="Arial"/>
              </a:rPr>
              <a:t>Seconds</a:t>
            </a:r>
            <a:endParaRPr sz="8000">
              <a:latin typeface="Arial"/>
              <a:cs typeface="Arial"/>
            </a:endParaRPr>
          </a:p>
          <a:p>
            <a:pPr marL="966469" marR="645795" algn="ctr">
              <a:lnSpc>
                <a:spcPct val="100000"/>
              </a:lnSpc>
              <a:spcBef>
                <a:spcPts val="2520"/>
              </a:spcBef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6,455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Suicide</a:t>
            </a:r>
            <a:r>
              <a:rPr sz="32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Attempts  per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4460" y="125095"/>
            <a:ext cx="988542" cy="914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DD1E2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9DD1E2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9DD1E2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9DD1E2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6"/>
            <a:ext cx="12192000" cy="6854825"/>
            <a:chOff x="0" y="26"/>
            <a:chExt cx="12192000" cy="68548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"/>
              <a:ext cx="12191999" cy="685431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05015" y="1287272"/>
              <a:ext cx="5300345" cy="5108575"/>
            </a:xfrm>
            <a:custGeom>
              <a:avLst/>
              <a:gdLst/>
              <a:ahLst/>
              <a:cxnLst/>
              <a:rect l="l" t="t" r="r" b="b"/>
              <a:pathLst>
                <a:path w="5300345" h="5108575">
                  <a:moveTo>
                    <a:pt x="2649981" y="0"/>
                  </a:moveTo>
                  <a:lnTo>
                    <a:pt x="2600755" y="431"/>
                  </a:lnTo>
                  <a:lnTo>
                    <a:pt x="2551745" y="1722"/>
                  </a:lnTo>
                  <a:lnTo>
                    <a:pt x="2502962" y="3864"/>
                  </a:lnTo>
                  <a:lnTo>
                    <a:pt x="2454411" y="6849"/>
                  </a:lnTo>
                  <a:lnTo>
                    <a:pt x="2406101" y="10671"/>
                  </a:lnTo>
                  <a:lnTo>
                    <a:pt x="2358040" y="15322"/>
                  </a:lnTo>
                  <a:lnTo>
                    <a:pt x="2310235" y="20795"/>
                  </a:lnTo>
                  <a:lnTo>
                    <a:pt x="2262694" y="27081"/>
                  </a:lnTo>
                  <a:lnTo>
                    <a:pt x="2215425" y="34174"/>
                  </a:lnTo>
                  <a:lnTo>
                    <a:pt x="2168436" y="42066"/>
                  </a:lnTo>
                  <a:lnTo>
                    <a:pt x="2121734" y="50749"/>
                  </a:lnTo>
                  <a:lnTo>
                    <a:pt x="2075327" y="60217"/>
                  </a:lnTo>
                  <a:lnTo>
                    <a:pt x="2029223" y="70461"/>
                  </a:lnTo>
                  <a:lnTo>
                    <a:pt x="1983429" y="81474"/>
                  </a:lnTo>
                  <a:lnTo>
                    <a:pt x="1937953" y="93249"/>
                  </a:lnTo>
                  <a:lnTo>
                    <a:pt x="1892804" y="105779"/>
                  </a:lnTo>
                  <a:lnTo>
                    <a:pt x="1847988" y="119055"/>
                  </a:lnTo>
                  <a:lnTo>
                    <a:pt x="1803514" y="133071"/>
                  </a:lnTo>
                  <a:lnTo>
                    <a:pt x="1759389" y="147819"/>
                  </a:lnTo>
                  <a:lnTo>
                    <a:pt x="1715621" y="163291"/>
                  </a:lnTo>
                  <a:lnTo>
                    <a:pt x="1672217" y="179480"/>
                  </a:lnTo>
                  <a:lnTo>
                    <a:pt x="1629186" y="196378"/>
                  </a:lnTo>
                  <a:lnTo>
                    <a:pt x="1586535" y="213979"/>
                  </a:lnTo>
                  <a:lnTo>
                    <a:pt x="1544272" y="232274"/>
                  </a:lnTo>
                  <a:lnTo>
                    <a:pt x="1502405" y="251257"/>
                  </a:lnTo>
                  <a:lnTo>
                    <a:pt x="1460941" y="270919"/>
                  </a:lnTo>
                  <a:lnTo>
                    <a:pt x="1419889" y="291254"/>
                  </a:lnTo>
                  <a:lnTo>
                    <a:pt x="1379255" y="312253"/>
                  </a:lnTo>
                  <a:lnTo>
                    <a:pt x="1339047" y="333909"/>
                  </a:lnTo>
                  <a:lnTo>
                    <a:pt x="1299274" y="356216"/>
                  </a:lnTo>
                  <a:lnTo>
                    <a:pt x="1259944" y="379165"/>
                  </a:lnTo>
                  <a:lnTo>
                    <a:pt x="1221063" y="402748"/>
                  </a:lnTo>
                  <a:lnTo>
                    <a:pt x="1182639" y="426960"/>
                  </a:lnTo>
                  <a:lnTo>
                    <a:pt x="1144681" y="451791"/>
                  </a:lnTo>
                  <a:lnTo>
                    <a:pt x="1107196" y="477235"/>
                  </a:lnTo>
                  <a:lnTo>
                    <a:pt x="1070192" y="503284"/>
                  </a:lnTo>
                  <a:lnTo>
                    <a:pt x="1033676" y="529930"/>
                  </a:lnTo>
                  <a:lnTo>
                    <a:pt x="997656" y="557167"/>
                  </a:lnTo>
                  <a:lnTo>
                    <a:pt x="962141" y="584987"/>
                  </a:lnTo>
                  <a:lnTo>
                    <a:pt x="927137" y="613381"/>
                  </a:lnTo>
                  <a:lnTo>
                    <a:pt x="892653" y="642344"/>
                  </a:lnTo>
                  <a:lnTo>
                    <a:pt x="858695" y="671867"/>
                  </a:lnTo>
                  <a:lnTo>
                    <a:pt x="825273" y="701943"/>
                  </a:lnTo>
                  <a:lnTo>
                    <a:pt x="792394" y="732564"/>
                  </a:lnTo>
                  <a:lnTo>
                    <a:pt x="760065" y="763724"/>
                  </a:lnTo>
                  <a:lnTo>
                    <a:pt x="728294" y="795413"/>
                  </a:lnTo>
                  <a:lnTo>
                    <a:pt x="697089" y="827626"/>
                  </a:lnTo>
                  <a:lnTo>
                    <a:pt x="666458" y="860355"/>
                  </a:lnTo>
                  <a:lnTo>
                    <a:pt x="636408" y="893591"/>
                  </a:lnTo>
                  <a:lnTo>
                    <a:pt x="606947" y="927329"/>
                  </a:lnTo>
                  <a:lnTo>
                    <a:pt x="578083" y="961559"/>
                  </a:lnTo>
                  <a:lnTo>
                    <a:pt x="549824" y="996275"/>
                  </a:lnTo>
                  <a:lnTo>
                    <a:pt x="522177" y="1031470"/>
                  </a:lnTo>
                  <a:lnTo>
                    <a:pt x="495150" y="1067135"/>
                  </a:lnTo>
                  <a:lnTo>
                    <a:pt x="468751" y="1103264"/>
                  </a:lnTo>
                  <a:lnTo>
                    <a:pt x="442988" y="1139849"/>
                  </a:lnTo>
                  <a:lnTo>
                    <a:pt x="417867" y="1176882"/>
                  </a:lnTo>
                  <a:lnTo>
                    <a:pt x="393398" y="1214356"/>
                  </a:lnTo>
                  <a:lnTo>
                    <a:pt x="369588" y="1252264"/>
                  </a:lnTo>
                  <a:lnTo>
                    <a:pt x="346444" y="1290598"/>
                  </a:lnTo>
                  <a:lnTo>
                    <a:pt x="323975" y="1329350"/>
                  </a:lnTo>
                  <a:lnTo>
                    <a:pt x="302187" y="1368514"/>
                  </a:lnTo>
                  <a:lnTo>
                    <a:pt x="281089" y="1408081"/>
                  </a:lnTo>
                  <a:lnTo>
                    <a:pt x="260689" y="1448045"/>
                  </a:lnTo>
                  <a:lnTo>
                    <a:pt x="240994" y="1488397"/>
                  </a:lnTo>
                  <a:lnTo>
                    <a:pt x="222012" y="1529131"/>
                  </a:lnTo>
                  <a:lnTo>
                    <a:pt x="203750" y="1570238"/>
                  </a:lnTo>
                  <a:lnTo>
                    <a:pt x="186217" y="1611712"/>
                  </a:lnTo>
                  <a:lnTo>
                    <a:pt x="169421" y="1653545"/>
                  </a:lnTo>
                  <a:lnTo>
                    <a:pt x="153368" y="1695729"/>
                  </a:lnTo>
                  <a:lnTo>
                    <a:pt x="138066" y="1738258"/>
                  </a:lnTo>
                  <a:lnTo>
                    <a:pt x="123525" y="1781123"/>
                  </a:lnTo>
                  <a:lnTo>
                    <a:pt x="109750" y="1824317"/>
                  </a:lnTo>
                  <a:lnTo>
                    <a:pt x="96750" y="1867833"/>
                  </a:lnTo>
                  <a:lnTo>
                    <a:pt x="84533" y="1911663"/>
                  </a:lnTo>
                  <a:lnTo>
                    <a:pt x="73106" y="1955800"/>
                  </a:lnTo>
                  <a:lnTo>
                    <a:pt x="62477" y="2000236"/>
                  </a:lnTo>
                  <a:lnTo>
                    <a:pt x="52654" y="2044964"/>
                  </a:lnTo>
                  <a:lnTo>
                    <a:pt x="43645" y="2089976"/>
                  </a:lnTo>
                  <a:lnTo>
                    <a:pt x="35457" y="2135265"/>
                  </a:lnTo>
                  <a:lnTo>
                    <a:pt x="28097" y="2180823"/>
                  </a:lnTo>
                  <a:lnTo>
                    <a:pt x="21575" y="2226644"/>
                  </a:lnTo>
                  <a:lnTo>
                    <a:pt x="15897" y="2272719"/>
                  </a:lnTo>
                  <a:lnTo>
                    <a:pt x="11072" y="2319041"/>
                  </a:lnTo>
                  <a:lnTo>
                    <a:pt x="7107" y="2365603"/>
                  </a:lnTo>
                  <a:lnTo>
                    <a:pt x="4009" y="2412397"/>
                  </a:lnTo>
                  <a:lnTo>
                    <a:pt x="1787" y="2459415"/>
                  </a:lnTo>
                  <a:lnTo>
                    <a:pt x="448" y="2506651"/>
                  </a:lnTo>
                  <a:lnTo>
                    <a:pt x="0" y="2554097"/>
                  </a:lnTo>
                  <a:lnTo>
                    <a:pt x="448" y="2601542"/>
                  </a:lnTo>
                  <a:lnTo>
                    <a:pt x="1787" y="2648778"/>
                  </a:lnTo>
                  <a:lnTo>
                    <a:pt x="4009" y="2695797"/>
                  </a:lnTo>
                  <a:lnTo>
                    <a:pt x="7107" y="2742591"/>
                  </a:lnTo>
                  <a:lnTo>
                    <a:pt x="11072" y="2789152"/>
                  </a:lnTo>
                  <a:lnTo>
                    <a:pt x="15897" y="2835475"/>
                  </a:lnTo>
                  <a:lnTo>
                    <a:pt x="21575" y="2881550"/>
                  </a:lnTo>
                  <a:lnTo>
                    <a:pt x="28097" y="2927371"/>
                  </a:lnTo>
                  <a:lnTo>
                    <a:pt x="35457" y="2972930"/>
                  </a:lnTo>
                  <a:lnTo>
                    <a:pt x="43645" y="3018219"/>
                  </a:lnTo>
                  <a:lnTo>
                    <a:pt x="52654" y="3063232"/>
                  </a:lnTo>
                  <a:lnTo>
                    <a:pt x="62477" y="3107960"/>
                  </a:lnTo>
                  <a:lnTo>
                    <a:pt x="73106" y="3152396"/>
                  </a:lnTo>
                  <a:lnTo>
                    <a:pt x="84533" y="3196533"/>
                  </a:lnTo>
                  <a:lnTo>
                    <a:pt x="96750" y="3240364"/>
                  </a:lnTo>
                  <a:lnTo>
                    <a:pt x="109750" y="3283880"/>
                  </a:lnTo>
                  <a:lnTo>
                    <a:pt x="123525" y="3327075"/>
                  </a:lnTo>
                  <a:lnTo>
                    <a:pt x="138066" y="3369940"/>
                  </a:lnTo>
                  <a:lnTo>
                    <a:pt x="153368" y="3412469"/>
                  </a:lnTo>
                  <a:lnTo>
                    <a:pt x="169421" y="3454655"/>
                  </a:lnTo>
                  <a:lnTo>
                    <a:pt x="186217" y="3496488"/>
                  </a:lnTo>
                  <a:lnTo>
                    <a:pt x="203750" y="3537963"/>
                  </a:lnTo>
                  <a:lnTo>
                    <a:pt x="222012" y="3579071"/>
                  </a:lnTo>
                  <a:lnTo>
                    <a:pt x="240994" y="3619805"/>
                  </a:lnTo>
                  <a:lnTo>
                    <a:pt x="260689" y="3660158"/>
                  </a:lnTo>
                  <a:lnTo>
                    <a:pt x="281089" y="3700123"/>
                  </a:lnTo>
                  <a:lnTo>
                    <a:pt x="302187" y="3739691"/>
                  </a:lnTo>
                  <a:lnTo>
                    <a:pt x="323975" y="3778855"/>
                  </a:lnTo>
                  <a:lnTo>
                    <a:pt x="346444" y="3817608"/>
                  </a:lnTo>
                  <a:lnTo>
                    <a:pt x="369588" y="3855943"/>
                  </a:lnTo>
                  <a:lnTo>
                    <a:pt x="393398" y="3893851"/>
                  </a:lnTo>
                  <a:lnTo>
                    <a:pt x="417867" y="3931326"/>
                  </a:lnTo>
                  <a:lnTo>
                    <a:pt x="442988" y="3968360"/>
                  </a:lnTo>
                  <a:lnTo>
                    <a:pt x="468751" y="4004946"/>
                  </a:lnTo>
                  <a:lnTo>
                    <a:pt x="495150" y="4041075"/>
                  </a:lnTo>
                  <a:lnTo>
                    <a:pt x="522177" y="4076741"/>
                  </a:lnTo>
                  <a:lnTo>
                    <a:pt x="549824" y="4111937"/>
                  </a:lnTo>
                  <a:lnTo>
                    <a:pt x="578083" y="4146654"/>
                  </a:lnTo>
                  <a:lnTo>
                    <a:pt x="606947" y="4180885"/>
                  </a:lnTo>
                  <a:lnTo>
                    <a:pt x="636408" y="4214623"/>
                  </a:lnTo>
                  <a:lnTo>
                    <a:pt x="666458" y="4247861"/>
                  </a:lnTo>
                  <a:lnTo>
                    <a:pt x="697089" y="4280590"/>
                  </a:lnTo>
                  <a:lnTo>
                    <a:pt x="728294" y="4312804"/>
                  </a:lnTo>
                  <a:lnTo>
                    <a:pt x="760065" y="4344494"/>
                  </a:lnTo>
                  <a:lnTo>
                    <a:pt x="792394" y="4375655"/>
                  </a:lnTo>
                  <a:lnTo>
                    <a:pt x="825273" y="4406277"/>
                  </a:lnTo>
                  <a:lnTo>
                    <a:pt x="858695" y="4436353"/>
                  </a:lnTo>
                  <a:lnTo>
                    <a:pt x="892653" y="4465877"/>
                  </a:lnTo>
                  <a:lnTo>
                    <a:pt x="927137" y="4494841"/>
                  </a:lnTo>
                  <a:lnTo>
                    <a:pt x="962141" y="4523236"/>
                  </a:lnTo>
                  <a:lnTo>
                    <a:pt x="997656" y="4551057"/>
                  </a:lnTo>
                  <a:lnTo>
                    <a:pt x="1033676" y="4578294"/>
                  </a:lnTo>
                  <a:lnTo>
                    <a:pt x="1070192" y="4604942"/>
                  </a:lnTo>
                  <a:lnTo>
                    <a:pt x="1107196" y="4630992"/>
                  </a:lnTo>
                  <a:lnTo>
                    <a:pt x="1144681" y="4656436"/>
                  </a:lnTo>
                  <a:lnTo>
                    <a:pt x="1182639" y="4681268"/>
                  </a:lnTo>
                  <a:lnTo>
                    <a:pt x="1221063" y="4705480"/>
                  </a:lnTo>
                  <a:lnTo>
                    <a:pt x="1259944" y="4729065"/>
                  </a:lnTo>
                  <a:lnTo>
                    <a:pt x="1299274" y="4752015"/>
                  </a:lnTo>
                  <a:lnTo>
                    <a:pt x="1339047" y="4774322"/>
                  </a:lnTo>
                  <a:lnTo>
                    <a:pt x="1379255" y="4795979"/>
                  </a:lnTo>
                  <a:lnTo>
                    <a:pt x="1419889" y="4816979"/>
                  </a:lnTo>
                  <a:lnTo>
                    <a:pt x="1460941" y="4837314"/>
                  </a:lnTo>
                  <a:lnTo>
                    <a:pt x="1502405" y="4856977"/>
                  </a:lnTo>
                  <a:lnTo>
                    <a:pt x="1544272" y="4875960"/>
                  </a:lnTo>
                  <a:lnTo>
                    <a:pt x="1586535" y="4894256"/>
                  </a:lnTo>
                  <a:lnTo>
                    <a:pt x="1629186" y="4911858"/>
                  </a:lnTo>
                  <a:lnTo>
                    <a:pt x="1672217" y="4928757"/>
                  </a:lnTo>
                  <a:lnTo>
                    <a:pt x="1715621" y="4944947"/>
                  </a:lnTo>
                  <a:lnTo>
                    <a:pt x="1759389" y="4960419"/>
                  </a:lnTo>
                  <a:lnTo>
                    <a:pt x="1803514" y="4975167"/>
                  </a:lnTo>
                  <a:lnTo>
                    <a:pt x="1847988" y="4989184"/>
                  </a:lnTo>
                  <a:lnTo>
                    <a:pt x="1892804" y="5002461"/>
                  </a:lnTo>
                  <a:lnTo>
                    <a:pt x="1937953" y="5014991"/>
                  </a:lnTo>
                  <a:lnTo>
                    <a:pt x="1983429" y="5026766"/>
                  </a:lnTo>
                  <a:lnTo>
                    <a:pt x="2029223" y="5037780"/>
                  </a:lnTo>
                  <a:lnTo>
                    <a:pt x="2075327" y="5048025"/>
                  </a:lnTo>
                  <a:lnTo>
                    <a:pt x="2121734" y="5057493"/>
                  </a:lnTo>
                  <a:lnTo>
                    <a:pt x="2168436" y="5066177"/>
                  </a:lnTo>
                  <a:lnTo>
                    <a:pt x="2215425" y="5074069"/>
                  </a:lnTo>
                  <a:lnTo>
                    <a:pt x="2262694" y="5081162"/>
                  </a:lnTo>
                  <a:lnTo>
                    <a:pt x="2310235" y="5087448"/>
                  </a:lnTo>
                  <a:lnTo>
                    <a:pt x="2358040" y="5092921"/>
                  </a:lnTo>
                  <a:lnTo>
                    <a:pt x="2406101" y="5097572"/>
                  </a:lnTo>
                  <a:lnTo>
                    <a:pt x="2454411" y="5101394"/>
                  </a:lnTo>
                  <a:lnTo>
                    <a:pt x="2502962" y="5104380"/>
                  </a:lnTo>
                  <a:lnTo>
                    <a:pt x="2551745" y="5106522"/>
                  </a:lnTo>
                  <a:lnTo>
                    <a:pt x="2600755" y="5107812"/>
                  </a:lnTo>
                  <a:lnTo>
                    <a:pt x="2649981" y="5108244"/>
                  </a:lnTo>
                  <a:lnTo>
                    <a:pt x="2699208" y="5107812"/>
                  </a:lnTo>
                  <a:lnTo>
                    <a:pt x="2748218" y="5106522"/>
                  </a:lnTo>
                  <a:lnTo>
                    <a:pt x="2797001" y="5104380"/>
                  </a:lnTo>
                  <a:lnTo>
                    <a:pt x="2845552" y="5101394"/>
                  </a:lnTo>
                  <a:lnTo>
                    <a:pt x="2893862" y="5097572"/>
                  </a:lnTo>
                  <a:lnTo>
                    <a:pt x="2941923" y="5092921"/>
                  </a:lnTo>
                  <a:lnTo>
                    <a:pt x="2989728" y="5087448"/>
                  </a:lnTo>
                  <a:lnTo>
                    <a:pt x="3037269" y="5081162"/>
                  </a:lnTo>
                  <a:lnTo>
                    <a:pt x="3084538" y="5074069"/>
                  </a:lnTo>
                  <a:lnTo>
                    <a:pt x="3131527" y="5066177"/>
                  </a:lnTo>
                  <a:lnTo>
                    <a:pt x="3178229" y="5057493"/>
                  </a:lnTo>
                  <a:lnTo>
                    <a:pt x="3224636" y="5048025"/>
                  </a:lnTo>
                  <a:lnTo>
                    <a:pt x="3270740" y="5037780"/>
                  </a:lnTo>
                  <a:lnTo>
                    <a:pt x="3316534" y="5026766"/>
                  </a:lnTo>
                  <a:lnTo>
                    <a:pt x="3362010" y="5014991"/>
                  </a:lnTo>
                  <a:lnTo>
                    <a:pt x="3407159" y="5002461"/>
                  </a:lnTo>
                  <a:lnTo>
                    <a:pt x="3451975" y="4989184"/>
                  </a:lnTo>
                  <a:lnTo>
                    <a:pt x="3496449" y="4975167"/>
                  </a:lnTo>
                  <a:lnTo>
                    <a:pt x="3540574" y="4960419"/>
                  </a:lnTo>
                  <a:lnTo>
                    <a:pt x="3584342" y="4944947"/>
                  </a:lnTo>
                  <a:lnTo>
                    <a:pt x="3627746" y="4928757"/>
                  </a:lnTo>
                  <a:lnTo>
                    <a:pt x="3670777" y="4911858"/>
                  </a:lnTo>
                  <a:lnTo>
                    <a:pt x="3713428" y="4894256"/>
                  </a:lnTo>
                  <a:lnTo>
                    <a:pt x="3755691" y="4875960"/>
                  </a:lnTo>
                  <a:lnTo>
                    <a:pt x="3797558" y="4856977"/>
                  </a:lnTo>
                  <a:lnTo>
                    <a:pt x="3839022" y="4837314"/>
                  </a:lnTo>
                  <a:lnTo>
                    <a:pt x="3880074" y="4816979"/>
                  </a:lnTo>
                  <a:lnTo>
                    <a:pt x="3920708" y="4795979"/>
                  </a:lnTo>
                  <a:lnTo>
                    <a:pt x="3960916" y="4774322"/>
                  </a:lnTo>
                  <a:lnTo>
                    <a:pt x="4000689" y="4752015"/>
                  </a:lnTo>
                  <a:lnTo>
                    <a:pt x="4040019" y="4729065"/>
                  </a:lnTo>
                  <a:lnTo>
                    <a:pt x="4078900" y="4705480"/>
                  </a:lnTo>
                  <a:lnTo>
                    <a:pt x="4117324" y="4681268"/>
                  </a:lnTo>
                  <a:lnTo>
                    <a:pt x="4155282" y="4656436"/>
                  </a:lnTo>
                  <a:lnTo>
                    <a:pt x="4192767" y="4630992"/>
                  </a:lnTo>
                  <a:lnTo>
                    <a:pt x="4229771" y="4604942"/>
                  </a:lnTo>
                  <a:lnTo>
                    <a:pt x="4266287" y="4578294"/>
                  </a:lnTo>
                  <a:lnTo>
                    <a:pt x="4302307" y="4551057"/>
                  </a:lnTo>
                  <a:lnTo>
                    <a:pt x="4337822" y="4523236"/>
                  </a:lnTo>
                  <a:lnTo>
                    <a:pt x="4372826" y="4494841"/>
                  </a:lnTo>
                  <a:lnTo>
                    <a:pt x="4407310" y="4465877"/>
                  </a:lnTo>
                  <a:lnTo>
                    <a:pt x="4441268" y="4436353"/>
                  </a:lnTo>
                  <a:lnTo>
                    <a:pt x="4474690" y="4406277"/>
                  </a:lnTo>
                  <a:lnTo>
                    <a:pt x="4507569" y="4375655"/>
                  </a:lnTo>
                  <a:lnTo>
                    <a:pt x="4539898" y="4344494"/>
                  </a:lnTo>
                  <a:lnTo>
                    <a:pt x="4571669" y="4312804"/>
                  </a:lnTo>
                  <a:lnTo>
                    <a:pt x="4602874" y="4280590"/>
                  </a:lnTo>
                  <a:lnTo>
                    <a:pt x="4633505" y="4247861"/>
                  </a:lnTo>
                  <a:lnTo>
                    <a:pt x="4663555" y="4214623"/>
                  </a:lnTo>
                  <a:lnTo>
                    <a:pt x="4693016" y="4180885"/>
                  </a:lnTo>
                  <a:lnTo>
                    <a:pt x="4721880" y="4146654"/>
                  </a:lnTo>
                  <a:lnTo>
                    <a:pt x="4750139" y="4111937"/>
                  </a:lnTo>
                  <a:lnTo>
                    <a:pt x="4777786" y="4076741"/>
                  </a:lnTo>
                  <a:lnTo>
                    <a:pt x="4804813" y="4041075"/>
                  </a:lnTo>
                  <a:lnTo>
                    <a:pt x="4831212" y="4004946"/>
                  </a:lnTo>
                  <a:lnTo>
                    <a:pt x="4856975" y="3968360"/>
                  </a:lnTo>
                  <a:lnTo>
                    <a:pt x="4882096" y="3931326"/>
                  </a:lnTo>
                  <a:lnTo>
                    <a:pt x="4906565" y="3893851"/>
                  </a:lnTo>
                  <a:lnTo>
                    <a:pt x="4930375" y="3855943"/>
                  </a:lnTo>
                  <a:lnTo>
                    <a:pt x="4953519" y="3817608"/>
                  </a:lnTo>
                  <a:lnTo>
                    <a:pt x="4975988" y="3778855"/>
                  </a:lnTo>
                  <a:lnTo>
                    <a:pt x="4997776" y="3739691"/>
                  </a:lnTo>
                  <a:lnTo>
                    <a:pt x="5018874" y="3700123"/>
                  </a:lnTo>
                  <a:lnTo>
                    <a:pt x="5039274" y="3660158"/>
                  </a:lnTo>
                  <a:lnTo>
                    <a:pt x="5058969" y="3619805"/>
                  </a:lnTo>
                  <a:lnTo>
                    <a:pt x="5077951" y="3579071"/>
                  </a:lnTo>
                  <a:lnTo>
                    <a:pt x="5096213" y="3537963"/>
                  </a:lnTo>
                  <a:lnTo>
                    <a:pt x="5113746" y="3496488"/>
                  </a:lnTo>
                  <a:lnTo>
                    <a:pt x="5130542" y="3454655"/>
                  </a:lnTo>
                  <a:lnTo>
                    <a:pt x="5146595" y="3412469"/>
                  </a:lnTo>
                  <a:lnTo>
                    <a:pt x="5161897" y="3369940"/>
                  </a:lnTo>
                  <a:lnTo>
                    <a:pt x="5176438" y="3327075"/>
                  </a:lnTo>
                  <a:lnTo>
                    <a:pt x="5190213" y="3283880"/>
                  </a:lnTo>
                  <a:lnTo>
                    <a:pt x="5203213" y="3240364"/>
                  </a:lnTo>
                  <a:lnTo>
                    <a:pt x="5215430" y="3196533"/>
                  </a:lnTo>
                  <a:lnTo>
                    <a:pt x="5226857" y="3152396"/>
                  </a:lnTo>
                  <a:lnTo>
                    <a:pt x="5237486" y="3107960"/>
                  </a:lnTo>
                  <a:lnTo>
                    <a:pt x="5247309" y="3063232"/>
                  </a:lnTo>
                  <a:lnTo>
                    <a:pt x="5256318" y="3018219"/>
                  </a:lnTo>
                  <a:lnTo>
                    <a:pt x="5264506" y="2972930"/>
                  </a:lnTo>
                  <a:lnTo>
                    <a:pt x="5271866" y="2927371"/>
                  </a:lnTo>
                  <a:lnTo>
                    <a:pt x="5278388" y="2881550"/>
                  </a:lnTo>
                  <a:lnTo>
                    <a:pt x="5284066" y="2835475"/>
                  </a:lnTo>
                  <a:lnTo>
                    <a:pt x="5288891" y="2789152"/>
                  </a:lnTo>
                  <a:lnTo>
                    <a:pt x="5292856" y="2742591"/>
                  </a:lnTo>
                  <a:lnTo>
                    <a:pt x="5295954" y="2695797"/>
                  </a:lnTo>
                  <a:lnTo>
                    <a:pt x="5298176" y="2648778"/>
                  </a:lnTo>
                  <a:lnTo>
                    <a:pt x="5299515" y="2601542"/>
                  </a:lnTo>
                  <a:lnTo>
                    <a:pt x="5299963" y="2554097"/>
                  </a:lnTo>
                  <a:lnTo>
                    <a:pt x="5299515" y="2506651"/>
                  </a:lnTo>
                  <a:lnTo>
                    <a:pt x="5298176" y="2459415"/>
                  </a:lnTo>
                  <a:lnTo>
                    <a:pt x="5295954" y="2412397"/>
                  </a:lnTo>
                  <a:lnTo>
                    <a:pt x="5292856" y="2365603"/>
                  </a:lnTo>
                  <a:lnTo>
                    <a:pt x="5288891" y="2319041"/>
                  </a:lnTo>
                  <a:lnTo>
                    <a:pt x="5284066" y="2272719"/>
                  </a:lnTo>
                  <a:lnTo>
                    <a:pt x="5278388" y="2226644"/>
                  </a:lnTo>
                  <a:lnTo>
                    <a:pt x="5271866" y="2180823"/>
                  </a:lnTo>
                  <a:lnTo>
                    <a:pt x="5264506" y="2135265"/>
                  </a:lnTo>
                  <a:lnTo>
                    <a:pt x="5256318" y="2089976"/>
                  </a:lnTo>
                  <a:lnTo>
                    <a:pt x="5247309" y="2044964"/>
                  </a:lnTo>
                  <a:lnTo>
                    <a:pt x="5237486" y="2000236"/>
                  </a:lnTo>
                  <a:lnTo>
                    <a:pt x="5226857" y="1955800"/>
                  </a:lnTo>
                  <a:lnTo>
                    <a:pt x="5215430" y="1911663"/>
                  </a:lnTo>
                  <a:lnTo>
                    <a:pt x="5203213" y="1867833"/>
                  </a:lnTo>
                  <a:lnTo>
                    <a:pt x="5190213" y="1824317"/>
                  </a:lnTo>
                  <a:lnTo>
                    <a:pt x="5176438" y="1781123"/>
                  </a:lnTo>
                  <a:lnTo>
                    <a:pt x="5161897" y="1738258"/>
                  </a:lnTo>
                  <a:lnTo>
                    <a:pt x="5146595" y="1695729"/>
                  </a:lnTo>
                  <a:lnTo>
                    <a:pt x="5130542" y="1653545"/>
                  </a:lnTo>
                  <a:lnTo>
                    <a:pt x="5113746" y="1611712"/>
                  </a:lnTo>
                  <a:lnTo>
                    <a:pt x="5096213" y="1570238"/>
                  </a:lnTo>
                  <a:lnTo>
                    <a:pt x="5077951" y="1529131"/>
                  </a:lnTo>
                  <a:lnTo>
                    <a:pt x="5058969" y="1488397"/>
                  </a:lnTo>
                  <a:lnTo>
                    <a:pt x="5039274" y="1448045"/>
                  </a:lnTo>
                  <a:lnTo>
                    <a:pt x="5018874" y="1408081"/>
                  </a:lnTo>
                  <a:lnTo>
                    <a:pt x="4997776" y="1368514"/>
                  </a:lnTo>
                  <a:lnTo>
                    <a:pt x="4975988" y="1329350"/>
                  </a:lnTo>
                  <a:lnTo>
                    <a:pt x="4953519" y="1290598"/>
                  </a:lnTo>
                  <a:lnTo>
                    <a:pt x="4930375" y="1252264"/>
                  </a:lnTo>
                  <a:lnTo>
                    <a:pt x="4906565" y="1214356"/>
                  </a:lnTo>
                  <a:lnTo>
                    <a:pt x="4882096" y="1176882"/>
                  </a:lnTo>
                  <a:lnTo>
                    <a:pt x="4856975" y="1139849"/>
                  </a:lnTo>
                  <a:lnTo>
                    <a:pt x="4831212" y="1103264"/>
                  </a:lnTo>
                  <a:lnTo>
                    <a:pt x="4804813" y="1067135"/>
                  </a:lnTo>
                  <a:lnTo>
                    <a:pt x="4777786" y="1031470"/>
                  </a:lnTo>
                  <a:lnTo>
                    <a:pt x="4750139" y="996275"/>
                  </a:lnTo>
                  <a:lnTo>
                    <a:pt x="4721880" y="961559"/>
                  </a:lnTo>
                  <a:lnTo>
                    <a:pt x="4693016" y="927329"/>
                  </a:lnTo>
                  <a:lnTo>
                    <a:pt x="4663555" y="893591"/>
                  </a:lnTo>
                  <a:lnTo>
                    <a:pt x="4633505" y="860355"/>
                  </a:lnTo>
                  <a:lnTo>
                    <a:pt x="4602874" y="827626"/>
                  </a:lnTo>
                  <a:lnTo>
                    <a:pt x="4571669" y="795413"/>
                  </a:lnTo>
                  <a:lnTo>
                    <a:pt x="4539898" y="763724"/>
                  </a:lnTo>
                  <a:lnTo>
                    <a:pt x="4507569" y="732564"/>
                  </a:lnTo>
                  <a:lnTo>
                    <a:pt x="4474690" y="701943"/>
                  </a:lnTo>
                  <a:lnTo>
                    <a:pt x="4441268" y="671867"/>
                  </a:lnTo>
                  <a:lnTo>
                    <a:pt x="4407310" y="642344"/>
                  </a:lnTo>
                  <a:lnTo>
                    <a:pt x="4372826" y="613381"/>
                  </a:lnTo>
                  <a:lnTo>
                    <a:pt x="4337822" y="584987"/>
                  </a:lnTo>
                  <a:lnTo>
                    <a:pt x="4302307" y="557167"/>
                  </a:lnTo>
                  <a:lnTo>
                    <a:pt x="4266287" y="529930"/>
                  </a:lnTo>
                  <a:lnTo>
                    <a:pt x="4229771" y="503284"/>
                  </a:lnTo>
                  <a:lnTo>
                    <a:pt x="4192767" y="477235"/>
                  </a:lnTo>
                  <a:lnTo>
                    <a:pt x="4155282" y="451791"/>
                  </a:lnTo>
                  <a:lnTo>
                    <a:pt x="4117324" y="426960"/>
                  </a:lnTo>
                  <a:lnTo>
                    <a:pt x="4078900" y="402748"/>
                  </a:lnTo>
                  <a:lnTo>
                    <a:pt x="4040019" y="379165"/>
                  </a:lnTo>
                  <a:lnTo>
                    <a:pt x="4000689" y="356216"/>
                  </a:lnTo>
                  <a:lnTo>
                    <a:pt x="3960916" y="333909"/>
                  </a:lnTo>
                  <a:lnTo>
                    <a:pt x="3920708" y="312253"/>
                  </a:lnTo>
                  <a:lnTo>
                    <a:pt x="3880074" y="291254"/>
                  </a:lnTo>
                  <a:lnTo>
                    <a:pt x="3839022" y="270919"/>
                  </a:lnTo>
                  <a:lnTo>
                    <a:pt x="3797558" y="251257"/>
                  </a:lnTo>
                  <a:lnTo>
                    <a:pt x="3755691" y="232274"/>
                  </a:lnTo>
                  <a:lnTo>
                    <a:pt x="3713428" y="213979"/>
                  </a:lnTo>
                  <a:lnTo>
                    <a:pt x="3670777" y="196378"/>
                  </a:lnTo>
                  <a:lnTo>
                    <a:pt x="3627746" y="179480"/>
                  </a:lnTo>
                  <a:lnTo>
                    <a:pt x="3584342" y="163291"/>
                  </a:lnTo>
                  <a:lnTo>
                    <a:pt x="3540574" y="147819"/>
                  </a:lnTo>
                  <a:lnTo>
                    <a:pt x="3496449" y="133071"/>
                  </a:lnTo>
                  <a:lnTo>
                    <a:pt x="3451975" y="119055"/>
                  </a:lnTo>
                  <a:lnTo>
                    <a:pt x="3407159" y="105779"/>
                  </a:lnTo>
                  <a:lnTo>
                    <a:pt x="3362010" y="93249"/>
                  </a:lnTo>
                  <a:lnTo>
                    <a:pt x="3316534" y="81474"/>
                  </a:lnTo>
                  <a:lnTo>
                    <a:pt x="3270740" y="70461"/>
                  </a:lnTo>
                  <a:lnTo>
                    <a:pt x="3224636" y="60217"/>
                  </a:lnTo>
                  <a:lnTo>
                    <a:pt x="3178229" y="50749"/>
                  </a:lnTo>
                  <a:lnTo>
                    <a:pt x="3131527" y="42066"/>
                  </a:lnTo>
                  <a:lnTo>
                    <a:pt x="3084538" y="34174"/>
                  </a:lnTo>
                  <a:lnTo>
                    <a:pt x="3037269" y="27081"/>
                  </a:lnTo>
                  <a:lnTo>
                    <a:pt x="2989728" y="20795"/>
                  </a:lnTo>
                  <a:lnTo>
                    <a:pt x="2941923" y="15322"/>
                  </a:lnTo>
                  <a:lnTo>
                    <a:pt x="2893862" y="10671"/>
                  </a:lnTo>
                  <a:lnTo>
                    <a:pt x="2845552" y="6849"/>
                  </a:lnTo>
                  <a:lnTo>
                    <a:pt x="2797001" y="3864"/>
                  </a:lnTo>
                  <a:lnTo>
                    <a:pt x="2748218" y="1722"/>
                  </a:lnTo>
                  <a:lnTo>
                    <a:pt x="2699208" y="431"/>
                  </a:lnTo>
                  <a:lnTo>
                    <a:pt x="2649981" y="0"/>
                  </a:lnTo>
                  <a:close/>
                </a:path>
              </a:pathLst>
            </a:custGeom>
            <a:solidFill>
              <a:srgbClr val="60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0138" rIns="0" bIns="0" rtlCol="0">
            <a:spAutoFit/>
          </a:bodyPr>
          <a:lstStyle/>
          <a:p>
            <a:pPr marL="6708775" marR="5080" indent="89535">
              <a:lnSpc>
                <a:spcPct val="100000"/>
              </a:lnSpc>
              <a:spcBef>
                <a:spcPts val="105"/>
              </a:spcBef>
            </a:pPr>
            <a:r>
              <a:rPr sz="2900" b="1" dirty="0">
                <a:latin typeface="Calibri"/>
                <a:cs typeface="Calibri"/>
              </a:rPr>
              <a:t>In the </a:t>
            </a:r>
            <a:r>
              <a:rPr sz="2900" b="1" spc="-5" dirty="0">
                <a:latin typeface="Calibri"/>
                <a:cs typeface="Calibri"/>
              </a:rPr>
              <a:t>typical high  </a:t>
            </a:r>
            <a:r>
              <a:rPr sz="2900" b="1" dirty="0">
                <a:latin typeface="Calibri"/>
                <a:cs typeface="Calibri"/>
              </a:rPr>
              <a:t>school</a:t>
            </a:r>
            <a:r>
              <a:rPr sz="2900" b="1" spc="-85" dirty="0">
                <a:latin typeface="Calibri"/>
                <a:cs typeface="Calibri"/>
              </a:rPr>
              <a:t> </a:t>
            </a:r>
            <a:r>
              <a:rPr sz="2900" b="1" spc="-5" dirty="0">
                <a:latin typeface="Calibri"/>
                <a:cs typeface="Calibri"/>
              </a:rPr>
              <a:t>classroom...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1269" y="3584194"/>
            <a:ext cx="3266440" cy="1794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male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and 2</a:t>
            </a:r>
            <a:r>
              <a:rPr sz="29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females 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probably 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attempted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suicide in  the 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past</a:t>
            </a:r>
            <a:r>
              <a:rPr sz="29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267574" cy="186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70675"/>
            <a:ext cx="7286624" cy="18732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753600" y="4214495"/>
            <a:ext cx="2438400" cy="2643505"/>
            <a:chOff x="9753600" y="4214495"/>
            <a:chExt cx="2438400" cy="2643505"/>
          </a:xfrm>
        </p:grpSpPr>
        <p:sp>
          <p:nvSpPr>
            <p:cNvPr id="6" name="object 6"/>
            <p:cNvSpPr/>
            <p:nvPr/>
          </p:nvSpPr>
          <p:spPr>
            <a:xfrm>
              <a:off x="9906380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600" y="4214495"/>
              <a:ext cx="914400" cy="914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6939" y="565480"/>
            <a:ext cx="84429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High </a:t>
            </a:r>
            <a:r>
              <a:rPr sz="3600" dirty="0"/>
              <a:t>Risk </a:t>
            </a:r>
            <a:r>
              <a:rPr sz="3600" spc="-15" dirty="0"/>
              <a:t>Populations </a:t>
            </a:r>
            <a:r>
              <a:rPr sz="3600" spc="-5" dirty="0"/>
              <a:t>(In </a:t>
            </a:r>
            <a:r>
              <a:rPr sz="3600" dirty="0"/>
              <a:t>No </a:t>
            </a:r>
            <a:r>
              <a:rPr sz="3600" spc="-10" dirty="0"/>
              <a:t>Particular</a:t>
            </a:r>
            <a:r>
              <a:rPr sz="3600" spc="-55" dirty="0"/>
              <a:t> </a:t>
            </a:r>
            <a:r>
              <a:rPr sz="3600" spc="-15" dirty="0"/>
              <a:t>Order)</a:t>
            </a:r>
            <a:endParaRPr sz="3600"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09390" y="1691322"/>
            <a:ext cx="914400" cy="106000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1916" y="1764157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84185" y="1764157"/>
            <a:ext cx="914400" cy="9144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53600" y="1764157"/>
            <a:ext cx="914400" cy="9144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4000" y="4214495"/>
            <a:ext cx="914400" cy="9144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00830" y="4305934"/>
            <a:ext cx="731520" cy="73151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84185" y="4214495"/>
            <a:ext cx="914400" cy="91440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47394" y="2798191"/>
            <a:ext cx="18669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081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Native Americans  and Native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Alaskans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73322" y="2798191"/>
            <a:ext cx="9861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005" marR="5080" indent="-2794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Ind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vidua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  bereaved  by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suicide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42454" y="2798191"/>
            <a:ext cx="119824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Individuals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  justice and  child welfare  settings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96145" y="2798191"/>
            <a:ext cx="18288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Individuals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engaged  in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nonsuicidal</a:t>
            </a:r>
            <a:endParaRPr sz="1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self-injury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(NSSI)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2738" y="5188077"/>
            <a:ext cx="16954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732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Individuals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medical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66059" y="5188077"/>
            <a:ext cx="139954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Individuals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mental and/or  substance use  disorders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19242" y="5188077"/>
            <a:ext cx="16471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LGBT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populations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21677" y="5188077"/>
            <a:ext cx="143954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Members of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the  Armed Forces  and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Veterans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16365" y="5188077"/>
            <a:ext cx="240728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People living in rural  areas or working in certain  industries like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mining</a:t>
            </a:r>
            <a:endParaRPr sz="16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14061" y="2798191"/>
            <a:ext cx="2245995" cy="1096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790" marR="461009" indent="1270"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Men in midlife  and older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men</a:t>
            </a:r>
            <a:endParaRPr sz="1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275"/>
              </a:spcBef>
            </a:pP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Men ages 75 and </a:t>
            </a: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older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have</a:t>
            </a:r>
            <a:r>
              <a:rPr sz="1200" spc="-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one  </a:t>
            </a: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highest </a:t>
            </a: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rates of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suicide  compared </a:t>
            </a:r>
            <a:r>
              <a:rPr sz="1200" dirty="0">
                <a:solidFill>
                  <a:srgbClr val="FFFF00"/>
                </a:solidFill>
                <a:latin typeface="Arial"/>
                <a:cs typeface="Arial"/>
              </a:rPr>
              <a:t>to other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age</a:t>
            </a:r>
            <a:r>
              <a:rPr sz="1200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Arial"/>
                <a:cs typeface="Arial"/>
              </a:rPr>
              <a:t>groups.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88947" y="1758251"/>
            <a:ext cx="1060005" cy="106000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07278" y="4255008"/>
            <a:ext cx="1077214" cy="10772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267574" cy="186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70675"/>
            <a:ext cx="7286624" cy="18732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4908" y="190322"/>
            <a:ext cx="86150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Police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Suicide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Numbers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3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99564" y="1012063"/>
            <a:ext cx="6877684" cy="408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15565">
              <a:lnSpc>
                <a:spcPct val="1387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Number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officer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suicides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2024 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Average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age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police suicide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38700"/>
              </a:lnSpc>
              <a:spcBef>
                <a:spcPts val="15"/>
              </a:spcBef>
            </a:pP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Years: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Average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job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police suicide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victim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Suicides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male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officers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Suicides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by female officers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First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Responders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military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Veterans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Suicides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active-duty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status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Suicides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retired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duty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status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medically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retired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4242" y="5650179"/>
            <a:ext cx="8917305" cy="10896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166495" marR="5080" indent="-1006475">
              <a:lnSpc>
                <a:spcPts val="2590"/>
              </a:lnSpc>
              <a:spcBef>
                <a:spcPts val="425"/>
              </a:spcBef>
            </a:pPr>
            <a:r>
              <a:rPr sz="2400" b="1" i="1" spc="15" dirty="0">
                <a:solidFill>
                  <a:srgbClr val="FFFFFF"/>
                </a:solidFill>
                <a:latin typeface="Calibri"/>
                <a:cs typeface="Calibri"/>
              </a:rPr>
              <a:t>“The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single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greatest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cause of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death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law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enforcement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officers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each  year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suicide,”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Jeff McGill,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co-founder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b="1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25" dirty="0">
                <a:solidFill>
                  <a:srgbClr val="FFFFFF"/>
                </a:solidFill>
                <a:latin typeface="Calibri"/>
                <a:cs typeface="Calibri"/>
              </a:rPr>
              <a:t>BlueH.E.L.P.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3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12393" y="958087"/>
            <a:ext cx="1052830" cy="1139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385"/>
              </a:lnSpc>
              <a:spcBef>
                <a:spcPts val="95"/>
              </a:spcBef>
            </a:pPr>
            <a:r>
              <a:rPr b="1" dirty="0">
                <a:latin typeface="Calibri"/>
                <a:cs typeface="Calibri"/>
              </a:rPr>
              <a:t>103*</a:t>
            </a:r>
          </a:p>
          <a:p>
            <a:pPr marR="10795" algn="ctr">
              <a:lnSpc>
                <a:spcPts val="4385"/>
              </a:lnSpc>
            </a:pPr>
            <a:r>
              <a:rPr b="1" spc="-5" dirty="0">
                <a:latin typeface="Calibri"/>
                <a:cs typeface="Calibri"/>
              </a:rPr>
              <a:t>41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6699" y="1977389"/>
            <a:ext cx="944880" cy="3172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240" algn="r">
              <a:lnSpc>
                <a:spcPts val="441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16.4</a:t>
            </a:r>
            <a:endParaRPr sz="4000">
              <a:latin typeface="Calibri"/>
              <a:cs typeface="Calibri"/>
            </a:endParaRPr>
          </a:p>
          <a:p>
            <a:pPr marR="16510" algn="r">
              <a:lnSpc>
                <a:spcPts val="4035"/>
              </a:lnSpc>
            </a:pP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96</a:t>
            </a:r>
            <a:endParaRPr sz="4000">
              <a:latin typeface="Calibri"/>
              <a:cs typeface="Calibri"/>
            </a:endParaRPr>
          </a:p>
          <a:p>
            <a:pPr marR="17780" algn="r">
              <a:lnSpc>
                <a:spcPts val="4040"/>
              </a:lnSpc>
            </a:pP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4000">
              <a:latin typeface="Calibri"/>
              <a:cs typeface="Calibri"/>
            </a:endParaRPr>
          </a:p>
          <a:p>
            <a:pPr marR="5080" algn="r">
              <a:lnSpc>
                <a:spcPts val="3995"/>
              </a:lnSpc>
            </a:pP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391</a:t>
            </a:r>
            <a:endParaRPr sz="4000">
              <a:latin typeface="Calibri"/>
              <a:cs typeface="Calibri"/>
            </a:endParaRPr>
          </a:p>
          <a:p>
            <a:pPr marR="16510" algn="r">
              <a:lnSpc>
                <a:spcPts val="3945"/>
              </a:lnSpc>
            </a:pP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66</a:t>
            </a:r>
            <a:endParaRPr sz="4000">
              <a:latin typeface="Calibri"/>
              <a:cs typeface="Calibri"/>
            </a:endParaRPr>
          </a:p>
          <a:p>
            <a:pPr marR="16510" algn="r">
              <a:lnSpc>
                <a:spcPts val="4360"/>
              </a:lnSpc>
            </a:pP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70973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15" dirty="0">
                <a:solidFill>
                  <a:srgbClr val="000000"/>
                </a:solidFill>
                <a:latin typeface="Calibri Light"/>
                <a:cs typeface="Calibri Light"/>
              </a:rPr>
              <a:t>Cultural </a:t>
            </a:r>
            <a:r>
              <a:rPr sz="4400" b="0" spc="-10" dirty="0">
                <a:solidFill>
                  <a:srgbClr val="000000"/>
                </a:solidFill>
                <a:latin typeface="Calibri Light"/>
                <a:cs typeface="Calibri Light"/>
              </a:rPr>
              <a:t>Identity</a:t>
            </a:r>
            <a:r>
              <a:rPr sz="4400" b="0" spc="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15" dirty="0">
                <a:solidFill>
                  <a:srgbClr val="000000"/>
                </a:solidFill>
                <a:latin typeface="Calibri Light"/>
                <a:cs typeface="Calibri Light"/>
              </a:rPr>
              <a:t>Considerations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400" y="1732279"/>
            <a:ext cx="5181600" cy="1374775"/>
          </a:xfrm>
          <a:custGeom>
            <a:avLst/>
            <a:gdLst/>
            <a:ahLst/>
            <a:cxnLst/>
            <a:rect l="l" t="t" r="r" b="b"/>
            <a:pathLst>
              <a:path w="5181600" h="1374775">
                <a:moveTo>
                  <a:pt x="4952492" y="0"/>
                </a:moveTo>
                <a:lnTo>
                  <a:pt x="229120" y="0"/>
                </a:lnTo>
                <a:lnTo>
                  <a:pt x="182944" y="4651"/>
                </a:lnTo>
                <a:lnTo>
                  <a:pt x="139935" y="17992"/>
                </a:lnTo>
                <a:lnTo>
                  <a:pt x="101015" y="39105"/>
                </a:lnTo>
                <a:lnTo>
                  <a:pt x="67106" y="67071"/>
                </a:lnTo>
                <a:lnTo>
                  <a:pt x="39129" y="100973"/>
                </a:lnTo>
                <a:lnTo>
                  <a:pt x="18005" y="139892"/>
                </a:lnTo>
                <a:lnTo>
                  <a:pt x="4654" y="182910"/>
                </a:lnTo>
                <a:lnTo>
                  <a:pt x="0" y="229108"/>
                </a:lnTo>
                <a:lnTo>
                  <a:pt x="0" y="1145540"/>
                </a:lnTo>
                <a:lnTo>
                  <a:pt x="4654" y="1191737"/>
                </a:lnTo>
                <a:lnTo>
                  <a:pt x="18005" y="1234755"/>
                </a:lnTo>
                <a:lnTo>
                  <a:pt x="39129" y="1273674"/>
                </a:lnTo>
                <a:lnTo>
                  <a:pt x="67106" y="1307576"/>
                </a:lnTo>
                <a:lnTo>
                  <a:pt x="101015" y="1335542"/>
                </a:lnTo>
                <a:lnTo>
                  <a:pt x="139935" y="1356655"/>
                </a:lnTo>
                <a:lnTo>
                  <a:pt x="182944" y="1369996"/>
                </a:lnTo>
                <a:lnTo>
                  <a:pt x="229120" y="1374648"/>
                </a:lnTo>
                <a:lnTo>
                  <a:pt x="4952492" y="1374648"/>
                </a:lnTo>
                <a:lnTo>
                  <a:pt x="4998653" y="1369996"/>
                </a:lnTo>
                <a:lnTo>
                  <a:pt x="5041653" y="1356655"/>
                </a:lnTo>
                <a:lnTo>
                  <a:pt x="5080570" y="1335542"/>
                </a:lnTo>
                <a:lnTo>
                  <a:pt x="5114480" y="1307576"/>
                </a:lnTo>
                <a:lnTo>
                  <a:pt x="5142461" y="1273674"/>
                </a:lnTo>
                <a:lnTo>
                  <a:pt x="5163589" y="1234755"/>
                </a:lnTo>
                <a:lnTo>
                  <a:pt x="5176943" y="1191737"/>
                </a:lnTo>
                <a:lnTo>
                  <a:pt x="5181600" y="1145540"/>
                </a:lnTo>
                <a:lnTo>
                  <a:pt x="5181600" y="229108"/>
                </a:lnTo>
                <a:lnTo>
                  <a:pt x="5176943" y="182910"/>
                </a:lnTo>
                <a:lnTo>
                  <a:pt x="5163589" y="139892"/>
                </a:lnTo>
                <a:lnTo>
                  <a:pt x="5142461" y="100973"/>
                </a:lnTo>
                <a:lnTo>
                  <a:pt x="5114480" y="67071"/>
                </a:lnTo>
                <a:lnTo>
                  <a:pt x="5080570" y="39105"/>
                </a:lnTo>
                <a:lnTo>
                  <a:pt x="5041653" y="17992"/>
                </a:lnTo>
                <a:lnTo>
                  <a:pt x="4998653" y="4651"/>
                </a:lnTo>
                <a:lnTo>
                  <a:pt x="495249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3178936"/>
            <a:ext cx="5181600" cy="1374775"/>
          </a:xfrm>
          <a:custGeom>
            <a:avLst/>
            <a:gdLst/>
            <a:ahLst/>
            <a:cxnLst/>
            <a:rect l="l" t="t" r="r" b="b"/>
            <a:pathLst>
              <a:path w="5181600" h="1374775">
                <a:moveTo>
                  <a:pt x="4952492" y="0"/>
                </a:moveTo>
                <a:lnTo>
                  <a:pt x="229120" y="0"/>
                </a:lnTo>
                <a:lnTo>
                  <a:pt x="182944" y="4656"/>
                </a:lnTo>
                <a:lnTo>
                  <a:pt x="139935" y="18012"/>
                </a:lnTo>
                <a:lnTo>
                  <a:pt x="101015" y="39145"/>
                </a:lnTo>
                <a:lnTo>
                  <a:pt x="67106" y="67135"/>
                </a:lnTo>
                <a:lnTo>
                  <a:pt x="39129" y="101060"/>
                </a:lnTo>
                <a:lnTo>
                  <a:pt x="18005" y="139999"/>
                </a:lnTo>
                <a:lnTo>
                  <a:pt x="4654" y="183031"/>
                </a:lnTo>
                <a:lnTo>
                  <a:pt x="0" y="229235"/>
                </a:lnTo>
                <a:lnTo>
                  <a:pt x="0" y="1145667"/>
                </a:lnTo>
                <a:lnTo>
                  <a:pt x="4654" y="1191828"/>
                </a:lnTo>
                <a:lnTo>
                  <a:pt x="18005" y="1234828"/>
                </a:lnTo>
                <a:lnTo>
                  <a:pt x="39129" y="1273745"/>
                </a:lnTo>
                <a:lnTo>
                  <a:pt x="67106" y="1307655"/>
                </a:lnTo>
                <a:lnTo>
                  <a:pt x="101015" y="1335636"/>
                </a:lnTo>
                <a:lnTo>
                  <a:pt x="139935" y="1356764"/>
                </a:lnTo>
                <a:lnTo>
                  <a:pt x="182944" y="1370118"/>
                </a:lnTo>
                <a:lnTo>
                  <a:pt x="229120" y="1374775"/>
                </a:lnTo>
                <a:lnTo>
                  <a:pt x="4952492" y="1374775"/>
                </a:lnTo>
                <a:lnTo>
                  <a:pt x="4998653" y="1370118"/>
                </a:lnTo>
                <a:lnTo>
                  <a:pt x="5041653" y="1356764"/>
                </a:lnTo>
                <a:lnTo>
                  <a:pt x="5080570" y="1335636"/>
                </a:lnTo>
                <a:lnTo>
                  <a:pt x="5114480" y="1307655"/>
                </a:lnTo>
                <a:lnTo>
                  <a:pt x="5142461" y="1273745"/>
                </a:lnTo>
                <a:lnTo>
                  <a:pt x="5163589" y="1234828"/>
                </a:lnTo>
                <a:lnTo>
                  <a:pt x="5176943" y="1191828"/>
                </a:lnTo>
                <a:lnTo>
                  <a:pt x="5181600" y="1145667"/>
                </a:lnTo>
                <a:lnTo>
                  <a:pt x="5181600" y="229235"/>
                </a:lnTo>
                <a:lnTo>
                  <a:pt x="5176943" y="183031"/>
                </a:lnTo>
                <a:lnTo>
                  <a:pt x="5163589" y="139999"/>
                </a:lnTo>
                <a:lnTo>
                  <a:pt x="5142461" y="101060"/>
                </a:lnTo>
                <a:lnTo>
                  <a:pt x="5114480" y="67135"/>
                </a:lnTo>
                <a:lnTo>
                  <a:pt x="5080570" y="39145"/>
                </a:lnTo>
                <a:lnTo>
                  <a:pt x="5041653" y="18012"/>
                </a:lnTo>
                <a:lnTo>
                  <a:pt x="4998653" y="4656"/>
                </a:lnTo>
                <a:lnTo>
                  <a:pt x="495249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4625721"/>
            <a:ext cx="5181600" cy="1374775"/>
          </a:xfrm>
          <a:custGeom>
            <a:avLst/>
            <a:gdLst/>
            <a:ahLst/>
            <a:cxnLst/>
            <a:rect l="l" t="t" r="r" b="b"/>
            <a:pathLst>
              <a:path w="5181600" h="1374775">
                <a:moveTo>
                  <a:pt x="4952492" y="0"/>
                </a:moveTo>
                <a:lnTo>
                  <a:pt x="229120" y="0"/>
                </a:lnTo>
                <a:lnTo>
                  <a:pt x="182944" y="4656"/>
                </a:lnTo>
                <a:lnTo>
                  <a:pt x="139935" y="18010"/>
                </a:lnTo>
                <a:lnTo>
                  <a:pt x="101015" y="39138"/>
                </a:lnTo>
                <a:lnTo>
                  <a:pt x="67106" y="67119"/>
                </a:lnTo>
                <a:lnTo>
                  <a:pt x="39129" y="101029"/>
                </a:lnTo>
                <a:lnTo>
                  <a:pt x="18005" y="139946"/>
                </a:lnTo>
                <a:lnTo>
                  <a:pt x="4654" y="182946"/>
                </a:lnTo>
                <a:lnTo>
                  <a:pt x="0" y="229107"/>
                </a:lnTo>
                <a:lnTo>
                  <a:pt x="0" y="1145628"/>
                </a:lnTo>
                <a:lnTo>
                  <a:pt x="4654" y="1191806"/>
                </a:lnTo>
                <a:lnTo>
                  <a:pt x="18005" y="1234816"/>
                </a:lnTo>
                <a:lnTo>
                  <a:pt x="39129" y="1273737"/>
                </a:lnTo>
                <a:lnTo>
                  <a:pt x="67106" y="1307649"/>
                </a:lnTo>
                <a:lnTo>
                  <a:pt x="101015" y="1335628"/>
                </a:lnTo>
                <a:lnTo>
                  <a:pt x="139935" y="1356755"/>
                </a:lnTo>
                <a:lnTo>
                  <a:pt x="182944" y="1370106"/>
                </a:lnTo>
                <a:lnTo>
                  <a:pt x="229120" y="1374762"/>
                </a:lnTo>
                <a:lnTo>
                  <a:pt x="4952492" y="1374762"/>
                </a:lnTo>
                <a:lnTo>
                  <a:pt x="4998653" y="1370106"/>
                </a:lnTo>
                <a:lnTo>
                  <a:pt x="5041653" y="1356755"/>
                </a:lnTo>
                <a:lnTo>
                  <a:pt x="5080570" y="1335628"/>
                </a:lnTo>
                <a:lnTo>
                  <a:pt x="5114480" y="1307649"/>
                </a:lnTo>
                <a:lnTo>
                  <a:pt x="5142461" y="1273737"/>
                </a:lnTo>
                <a:lnTo>
                  <a:pt x="5163589" y="1234816"/>
                </a:lnTo>
                <a:lnTo>
                  <a:pt x="5176943" y="1191806"/>
                </a:lnTo>
                <a:lnTo>
                  <a:pt x="5181600" y="1145628"/>
                </a:lnTo>
                <a:lnTo>
                  <a:pt x="5181600" y="229107"/>
                </a:lnTo>
                <a:lnTo>
                  <a:pt x="5176943" y="182946"/>
                </a:lnTo>
                <a:lnTo>
                  <a:pt x="5163589" y="139946"/>
                </a:lnTo>
                <a:lnTo>
                  <a:pt x="5142461" y="101029"/>
                </a:lnTo>
                <a:lnTo>
                  <a:pt x="5114480" y="67119"/>
                </a:lnTo>
                <a:lnTo>
                  <a:pt x="5080570" y="39138"/>
                </a:lnTo>
                <a:lnTo>
                  <a:pt x="5041653" y="18010"/>
                </a:lnTo>
                <a:lnTo>
                  <a:pt x="4998653" y="4656"/>
                </a:lnTo>
                <a:lnTo>
                  <a:pt x="495249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65405">
              <a:lnSpc>
                <a:spcPts val="2750"/>
              </a:lnSpc>
              <a:spcBef>
                <a:spcPts val="395"/>
              </a:spcBef>
            </a:pPr>
            <a:r>
              <a:rPr spc="-5" dirty="0"/>
              <a:t>It is </a:t>
            </a:r>
            <a:r>
              <a:rPr spc="-10" dirty="0"/>
              <a:t>important </a:t>
            </a:r>
            <a:r>
              <a:rPr spc="-15" dirty="0"/>
              <a:t>to </a:t>
            </a:r>
            <a:r>
              <a:rPr spc="-30" dirty="0"/>
              <a:t>take </a:t>
            </a:r>
            <a:r>
              <a:rPr spc="-15" dirty="0"/>
              <a:t>into account  </a:t>
            </a:r>
            <a:r>
              <a:rPr spc="-5" dirty="0"/>
              <a:t>the </a:t>
            </a:r>
            <a:r>
              <a:rPr spc="-15" dirty="0"/>
              <a:t>role </a:t>
            </a:r>
            <a:r>
              <a:rPr spc="-5" dirty="0"/>
              <a:t>of </a:t>
            </a:r>
            <a:r>
              <a:rPr spc="-10" dirty="0"/>
              <a:t>culture </a:t>
            </a:r>
            <a:r>
              <a:rPr spc="-5" dirty="0"/>
              <a:t>and </a:t>
            </a:r>
            <a:r>
              <a:rPr spc="-10" dirty="0"/>
              <a:t>identity </a:t>
            </a:r>
            <a:r>
              <a:rPr spc="-5" dirty="0"/>
              <a:t>in the  individual </a:t>
            </a:r>
            <a:r>
              <a:rPr spc="-10" dirty="0"/>
              <a:t>lived</a:t>
            </a:r>
            <a:r>
              <a:rPr spc="5" dirty="0"/>
              <a:t> </a:t>
            </a:r>
            <a:r>
              <a:rPr spc="-10" dirty="0"/>
              <a:t>experience</a:t>
            </a:r>
          </a:p>
          <a:p>
            <a:pPr>
              <a:lnSpc>
                <a:spcPct val="100000"/>
              </a:lnSpc>
            </a:pPr>
            <a:endParaRPr sz="3700"/>
          </a:p>
          <a:p>
            <a:pPr marL="12700" marR="5080">
              <a:lnSpc>
                <a:spcPts val="2750"/>
              </a:lnSpc>
            </a:pPr>
            <a:r>
              <a:rPr spc="-15" dirty="0"/>
              <a:t>Keep </a:t>
            </a:r>
            <a:r>
              <a:rPr spc="-5" dirty="0"/>
              <a:t>in mind </a:t>
            </a:r>
            <a:r>
              <a:rPr spc="-10" dirty="0"/>
              <a:t>that </a:t>
            </a:r>
            <a:r>
              <a:rPr spc="-15" dirty="0"/>
              <a:t>many </a:t>
            </a:r>
            <a:r>
              <a:rPr spc="-5" dirty="0"/>
              <a:t>of us identify  with multiple</a:t>
            </a:r>
            <a:r>
              <a:rPr spc="-10" dirty="0"/>
              <a:t> cultures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00"/>
          </a:p>
          <a:p>
            <a:pPr marL="12700" marR="337820">
              <a:lnSpc>
                <a:spcPts val="2750"/>
              </a:lnSpc>
            </a:pPr>
            <a:r>
              <a:rPr spc="-10" dirty="0"/>
              <a:t>Intersectionality </a:t>
            </a:r>
            <a:r>
              <a:rPr spc="-5" dirty="0"/>
              <a:t>of multiple  </a:t>
            </a:r>
            <a:r>
              <a:rPr spc="-10" dirty="0"/>
              <a:t>marginalized cultural </a:t>
            </a:r>
            <a:r>
              <a:rPr spc="-5" dirty="0"/>
              <a:t>identities </a:t>
            </a:r>
            <a:r>
              <a:rPr spc="-10" dirty="0"/>
              <a:t>can  cause increased</a:t>
            </a:r>
            <a:r>
              <a:rPr spc="10" dirty="0"/>
              <a:t> </a:t>
            </a:r>
            <a:r>
              <a:rPr spc="-5" dirty="0"/>
              <a:t>risk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3354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pc="-5" dirty="0"/>
              <a:t>Race</a:t>
            </a:r>
          </a:p>
          <a:p>
            <a:pPr marL="241300" indent="-228600">
              <a:lnSpc>
                <a:spcPts val="3354"/>
              </a:lnSpc>
              <a:buFont typeface="Arial"/>
              <a:buChar char="•"/>
              <a:tabLst>
                <a:tab pos="241300" algn="l"/>
              </a:tabLst>
            </a:pPr>
            <a:r>
              <a:rPr spc="-10" dirty="0"/>
              <a:t>Ethnicity</a:t>
            </a:r>
          </a:p>
          <a:p>
            <a:pPr marL="241300" indent="-228600">
              <a:lnSpc>
                <a:spcPts val="3354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pc="-20" dirty="0"/>
              <a:t>Sexual </a:t>
            </a:r>
            <a:r>
              <a:rPr spc="-10" dirty="0"/>
              <a:t>identity </a:t>
            </a:r>
            <a:r>
              <a:rPr spc="-5" dirty="0"/>
              <a:t>/</a:t>
            </a:r>
            <a:r>
              <a:rPr spc="50" dirty="0"/>
              <a:t> </a:t>
            </a:r>
            <a:r>
              <a:rPr spc="-15" dirty="0"/>
              <a:t>orientation</a:t>
            </a:r>
          </a:p>
          <a:p>
            <a:pPr marL="241300" indent="-228600">
              <a:lnSpc>
                <a:spcPts val="3350"/>
              </a:lnSpc>
              <a:buFont typeface="Arial"/>
              <a:buChar char="•"/>
              <a:tabLst>
                <a:tab pos="241300" algn="l"/>
              </a:tabLst>
            </a:pPr>
            <a:r>
              <a:rPr spc="-5" dirty="0"/>
              <a:t>Gender</a:t>
            </a:r>
            <a:r>
              <a:rPr dirty="0"/>
              <a:t> </a:t>
            </a:r>
            <a:r>
              <a:rPr spc="-10" dirty="0"/>
              <a:t>identity</a:t>
            </a:r>
          </a:p>
          <a:p>
            <a:pPr marL="241300" indent="-228600">
              <a:lnSpc>
                <a:spcPts val="3354"/>
              </a:lnSpc>
              <a:buFont typeface="Arial"/>
              <a:buChar char="•"/>
              <a:tabLst>
                <a:tab pos="241300" algn="l"/>
              </a:tabLst>
            </a:pPr>
            <a:r>
              <a:rPr spc="-10" dirty="0"/>
              <a:t>Socioeconomic</a:t>
            </a:r>
            <a:r>
              <a:rPr dirty="0"/>
              <a:t> </a:t>
            </a:r>
            <a:r>
              <a:rPr spc="-20" dirty="0"/>
              <a:t>status</a:t>
            </a:r>
          </a:p>
          <a:p>
            <a:pPr marL="241300" marR="171450" indent="-228600">
              <a:lnSpc>
                <a:spcPct val="7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pc="-10" dirty="0"/>
              <a:t>Location (urban </a:t>
            </a:r>
            <a:r>
              <a:rPr spc="-5" dirty="0"/>
              <a:t>/ </a:t>
            </a:r>
            <a:r>
              <a:rPr spc="-10" dirty="0"/>
              <a:t>suburban </a:t>
            </a:r>
            <a:r>
              <a:rPr spc="-5" dirty="0"/>
              <a:t>/  </a:t>
            </a:r>
            <a:r>
              <a:rPr spc="-15" dirty="0"/>
              <a:t>rural)</a:t>
            </a:r>
          </a:p>
          <a:p>
            <a:pPr marL="241300" indent="-228600">
              <a:lnSpc>
                <a:spcPts val="3340"/>
              </a:lnSpc>
              <a:buFont typeface="Arial"/>
              <a:buChar char="•"/>
              <a:tabLst>
                <a:tab pos="241300" algn="l"/>
              </a:tabLst>
            </a:pPr>
            <a:r>
              <a:rPr spc="-15" dirty="0"/>
              <a:t>Education</a:t>
            </a:r>
            <a:r>
              <a:rPr spc="-5" dirty="0"/>
              <a:t> </a:t>
            </a:r>
            <a:r>
              <a:rPr spc="-15" dirty="0"/>
              <a:t>level</a:t>
            </a:r>
          </a:p>
          <a:p>
            <a:pPr marL="241300" marR="5080" indent="-228600">
              <a:lnSpc>
                <a:spcPct val="7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pc="-10" dirty="0"/>
              <a:t>Military </a:t>
            </a:r>
            <a:r>
              <a:rPr spc="-15" dirty="0"/>
              <a:t>background </a:t>
            </a:r>
            <a:r>
              <a:rPr spc="-5" dirty="0"/>
              <a:t>/ </a:t>
            </a:r>
            <a:r>
              <a:rPr spc="-40" dirty="0"/>
              <a:t>Veteran  </a:t>
            </a:r>
            <a:r>
              <a:rPr spc="-20" dirty="0"/>
              <a:t>status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pc="-25" dirty="0"/>
              <a:t>Etc.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8618" y="137795"/>
            <a:ext cx="988542" cy="914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6541" y="614006"/>
            <a:ext cx="5169013" cy="59800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005" y="1824989"/>
            <a:ext cx="5118735" cy="32651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54000" marR="17780" indent="-228600">
              <a:lnSpc>
                <a:spcPts val="3020"/>
              </a:lnSpc>
              <a:spcBef>
                <a:spcPts val="480"/>
              </a:spcBef>
              <a:buClr>
                <a:srgbClr val="333333"/>
              </a:buClr>
              <a:buFont typeface="Arial"/>
              <a:buChar char="•"/>
              <a:tabLst>
                <a:tab pos="254000" algn="l"/>
              </a:tabLst>
            </a:pP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On </a:t>
            </a:r>
            <a:r>
              <a:rPr sz="2800" spc="-25" dirty="0">
                <a:solidFill>
                  <a:srgbClr val="333333"/>
                </a:solidFill>
                <a:latin typeface="Calibri"/>
                <a:cs typeface="Calibri"/>
              </a:rPr>
              <a:t>average </a:t>
            </a: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5 </a:t>
            </a:r>
            <a:r>
              <a:rPr sz="2800" spc="-10" dirty="0">
                <a:solidFill>
                  <a:srgbClr val="333333"/>
                </a:solidFill>
                <a:latin typeface="Calibri"/>
                <a:cs typeface="Calibri"/>
              </a:rPr>
              <a:t>Ohioans die per </a:t>
            </a:r>
            <a:r>
              <a:rPr sz="2800" spc="-25" dirty="0">
                <a:solidFill>
                  <a:srgbClr val="333333"/>
                </a:solidFill>
                <a:latin typeface="Calibri"/>
                <a:cs typeface="Calibri"/>
              </a:rPr>
              <a:t>day  </a:t>
            </a: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and those 24 and </a:t>
            </a:r>
            <a:r>
              <a:rPr sz="2800" spc="-10" dirty="0">
                <a:solidFill>
                  <a:srgbClr val="333333"/>
                </a:solidFill>
                <a:latin typeface="Calibri"/>
                <a:cs typeface="Calibri"/>
              </a:rPr>
              <a:t>under dies </a:t>
            </a:r>
            <a:r>
              <a:rPr sz="2800" spc="-15" dirty="0">
                <a:solidFill>
                  <a:srgbClr val="333333"/>
                </a:solidFill>
                <a:latin typeface="Calibri"/>
                <a:cs typeface="Calibri"/>
              </a:rPr>
              <a:t>by  </a:t>
            </a:r>
            <a:r>
              <a:rPr sz="2800" spc="-10" dirty="0">
                <a:solidFill>
                  <a:srgbClr val="333333"/>
                </a:solidFill>
                <a:latin typeface="Calibri"/>
                <a:cs typeface="Calibri"/>
              </a:rPr>
              <a:t>suicide every </a:t>
            </a: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34</a:t>
            </a:r>
            <a:r>
              <a:rPr sz="2800" spc="5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Calibri"/>
                <a:cs typeface="Calibri"/>
              </a:rPr>
              <a:t>hours</a:t>
            </a:r>
            <a:endParaRPr sz="2800">
              <a:latin typeface="Calibri"/>
              <a:cs typeface="Calibri"/>
            </a:endParaRPr>
          </a:p>
          <a:p>
            <a:pPr marL="254000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54000" algn="l"/>
              </a:tabLst>
            </a:pP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1769</a:t>
            </a:r>
            <a:r>
              <a:rPr sz="2800" spc="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Ohioans</a:t>
            </a:r>
            <a:endParaRPr sz="2800">
              <a:latin typeface="Calibri"/>
              <a:cs typeface="Calibri"/>
            </a:endParaRPr>
          </a:p>
          <a:p>
            <a:pPr marL="2540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54000" algn="l"/>
              </a:tabLst>
            </a:pPr>
            <a:r>
              <a:rPr sz="2800" spc="-15" dirty="0">
                <a:solidFill>
                  <a:srgbClr val="333333"/>
                </a:solidFill>
                <a:latin typeface="Calibri"/>
                <a:cs typeface="Calibri"/>
              </a:rPr>
              <a:t>Rate</a:t>
            </a: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 15.17/1000,000</a:t>
            </a:r>
            <a:endParaRPr sz="2800">
              <a:latin typeface="Calibri"/>
              <a:cs typeface="Calibri"/>
            </a:endParaRPr>
          </a:p>
          <a:p>
            <a:pPr marL="106045" marR="1629410" indent="-81280">
              <a:lnSpc>
                <a:spcPts val="4029"/>
              </a:lnSpc>
              <a:spcBef>
                <a:spcPts val="95"/>
              </a:spcBef>
              <a:buFont typeface="Arial"/>
              <a:buChar char="•"/>
              <a:tabLst>
                <a:tab pos="254000" algn="l"/>
              </a:tabLst>
            </a:pPr>
            <a:r>
              <a:rPr sz="2800" dirty="0">
                <a:solidFill>
                  <a:srgbClr val="333333"/>
                </a:solidFill>
                <a:latin typeface="Calibri"/>
                <a:cs typeface="Calibri"/>
              </a:rPr>
              <a:t>2</a:t>
            </a:r>
            <a:r>
              <a:rPr sz="2775" baseline="25525" dirty="0">
                <a:solidFill>
                  <a:srgbClr val="333333"/>
                </a:solidFill>
                <a:latin typeface="Calibri"/>
                <a:cs typeface="Calibri"/>
              </a:rPr>
              <a:t>nd</a:t>
            </a:r>
            <a:r>
              <a:rPr sz="2800" dirty="0">
                <a:solidFill>
                  <a:srgbClr val="333333"/>
                </a:solidFill>
                <a:latin typeface="Calibri"/>
                <a:cs typeface="Calibri"/>
              </a:rPr>
              <a:t>: </a:t>
            </a:r>
            <a:r>
              <a:rPr sz="2800" spc="-10" dirty="0">
                <a:solidFill>
                  <a:srgbClr val="333333"/>
                </a:solidFill>
                <a:latin typeface="Calibri"/>
                <a:cs typeface="Calibri"/>
              </a:rPr>
              <a:t>ages </a:t>
            </a: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10-34 </a:t>
            </a:r>
            <a:r>
              <a:rPr sz="2800" spc="-10" dirty="0">
                <a:solidFill>
                  <a:srgbClr val="333333"/>
                </a:solidFill>
                <a:latin typeface="Calibri"/>
                <a:cs typeface="Calibri"/>
              </a:rPr>
              <a:t>*2022  </a:t>
            </a:r>
            <a:r>
              <a:rPr sz="2800" spc="-15" dirty="0">
                <a:solidFill>
                  <a:srgbClr val="333333"/>
                </a:solidFill>
                <a:latin typeface="Calibri"/>
                <a:cs typeface="Calibri"/>
              </a:rPr>
              <a:t>(1st </a:t>
            </a:r>
            <a:r>
              <a:rPr sz="2800" spc="-25" dirty="0">
                <a:solidFill>
                  <a:srgbClr val="333333"/>
                </a:solidFill>
                <a:latin typeface="Calibri"/>
                <a:cs typeface="Calibri"/>
              </a:rPr>
              <a:t>for </a:t>
            </a:r>
            <a:r>
              <a:rPr sz="2800" spc="-10" dirty="0">
                <a:solidFill>
                  <a:srgbClr val="333333"/>
                </a:solidFill>
                <a:latin typeface="Calibri"/>
                <a:cs typeface="Calibri"/>
              </a:rPr>
              <a:t>ages</a:t>
            </a:r>
            <a:r>
              <a:rPr sz="2800" spc="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333333"/>
                </a:solidFill>
                <a:latin typeface="Calibri"/>
                <a:cs typeface="Calibri"/>
              </a:rPr>
              <a:t>10-14)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5813" y="714578"/>
            <a:ext cx="25450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000000"/>
                </a:solidFill>
                <a:latin typeface="Calibri"/>
                <a:cs typeface="Calibri"/>
              </a:rPr>
              <a:t>Ohio</a:t>
            </a:r>
            <a:r>
              <a:rPr sz="44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spc="-20" dirty="0">
                <a:solidFill>
                  <a:srgbClr val="000000"/>
                </a:solidFill>
                <a:latin typeface="Calibri"/>
                <a:cs typeface="Calibri"/>
              </a:rPr>
              <a:t>Rates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853" y="12"/>
            <a:ext cx="11663146" cy="632561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3904" y="6344818"/>
            <a:ext cx="35610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Home </a:t>
            </a: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- </a:t>
            </a: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County of Summit </a:t>
            </a: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ADM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Board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112" y="0"/>
            <a:ext cx="118618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5603" y="65426"/>
            <a:ext cx="9240520" cy="1926589"/>
          </a:xfrm>
          <a:prstGeom prst="rect">
            <a:avLst/>
          </a:prstGeom>
        </p:spPr>
        <p:txBody>
          <a:bodyPr vert="horz" wrap="square" lIns="0" tIns="356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10"/>
              </a:spcBef>
            </a:pP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Impact of</a:t>
            </a:r>
            <a:r>
              <a:rPr sz="4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Suicide</a:t>
            </a:r>
            <a:endParaRPr sz="4400">
              <a:latin typeface="Calibri"/>
              <a:cs typeface="Calibri"/>
            </a:endParaRPr>
          </a:p>
          <a:p>
            <a:pPr marL="12700" marR="5080">
              <a:lnSpc>
                <a:spcPts val="2620"/>
              </a:lnSpc>
              <a:spcBef>
                <a:spcPts val="178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Inclusive of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blood relatives, 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Dr.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Julie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Cerel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University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Kentucky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has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reported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following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additional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impacts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single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death by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suicide: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8410" y="1990166"/>
            <a:ext cx="4690110" cy="3928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6180"/>
              </a:lnSpc>
              <a:spcBef>
                <a:spcPts val="100"/>
              </a:spcBef>
            </a:pPr>
            <a:r>
              <a:rPr sz="8100" b="1" spc="-292" baseline="-30864" dirty="0">
                <a:solidFill>
                  <a:srgbClr val="FFFFFF"/>
                </a:solidFill>
                <a:latin typeface="Calibri"/>
                <a:cs typeface="Calibri"/>
              </a:rPr>
              <a:t>135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24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exposed</a:t>
            </a:r>
            <a:endParaRPr sz="2400">
              <a:latin typeface="Arial"/>
              <a:cs typeface="Arial"/>
            </a:endParaRPr>
          </a:p>
          <a:p>
            <a:pPr marL="1228090">
              <a:lnSpc>
                <a:spcPts val="186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 single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death</a:t>
            </a:r>
            <a:endParaRPr sz="2400">
              <a:latin typeface="Arial"/>
              <a:cs typeface="Arial"/>
            </a:endParaRPr>
          </a:p>
          <a:p>
            <a:pPr marL="1228090" marR="640715" indent="-923925">
              <a:lnSpc>
                <a:spcPct val="82800"/>
              </a:lnSpc>
              <a:spcBef>
                <a:spcPts val="395"/>
              </a:spcBef>
            </a:pPr>
            <a:r>
              <a:rPr sz="8100" b="1" spc="30" baseline="-30864" dirty="0">
                <a:solidFill>
                  <a:srgbClr val="FFFFFF"/>
                </a:solidFill>
                <a:latin typeface="Calibri"/>
                <a:cs typeface="Calibri"/>
              </a:rPr>
              <a:t>53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Experience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short-  term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disruption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endParaRPr sz="2400">
              <a:latin typeface="Arial"/>
              <a:cs typeface="Arial"/>
            </a:endParaRPr>
          </a:p>
          <a:p>
            <a:pPr marL="304800">
              <a:lnSpc>
                <a:spcPts val="4855"/>
              </a:lnSpc>
            </a:pPr>
            <a:r>
              <a:rPr sz="8100" b="1" spc="30" baseline="-29835" dirty="0">
                <a:solidFill>
                  <a:srgbClr val="FFFFFF"/>
                </a:solidFill>
                <a:latin typeface="Calibri"/>
                <a:cs typeface="Calibri"/>
              </a:rPr>
              <a:t>25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Experience</a:t>
            </a:r>
            <a:r>
              <a:rPr sz="2400" spc="5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major</a:t>
            </a:r>
            <a:endParaRPr sz="2400">
              <a:latin typeface="Arial"/>
              <a:cs typeface="Arial"/>
            </a:endParaRPr>
          </a:p>
          <a:p>
            <a:pPr marL="1228090">
              <a:lnSpc>
                <a:spcPts val="1805"/>
              </a:lnSpc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disruption in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endParaRPr sz="2400">
              <a:latin typeface="Arial"/>
              <a:cs typeface="Arial"/>
            </a:endParaRPr>
          </a:p>
          <a:p>
            <a:pPr marL="1228090" marR="30480" indent="-756285">
              <a:lnSpc>
                <a:spcPct val="82700"/>
              </a:lnSpc>
              <a:spcBef>
                <a:spcPts val="345"/>
              </a:spcBef>
            </a:pPr>
            <a:r>
              <a:rPr sz="8100" b="1" spc="-960" baseline="-30864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sz="8100" b="1" spc="-89" baseline="-308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Experience a devastating 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effect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in their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92848" y="4860112"/>
            <a:ext cx="33693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solidFill>
                  <a:srgbClr val="FFFFFF"/>
                </a:solidFill>
                <a:latin typeface="Arial Narrow"/>
                <a:cs typeface="Arial Narrow"/>
              </a:rPr>
              <a:t>IMPACT </a:t>
            </a:r>
            <a:r>
              <a:rPr sz="2400" spc="-65" dirty="0">
                <a:solidFill>
                  <a:srgbClr val="FFFFFF"/>
                </a:solidFill>
                <a:latin typeface="Arial Narrow"/>
                <a:cs typeface="Arial Narrow"/>
              </a:rPr>
              <a:t>IS </a:t>
            </a:r>
            <a:r>
              <a:rPr sz="2400" spc="-175" dirty="0">
                <a:solidFill>
                  <a:srgbClr val="FFFFFF"/>
                </a:solidFill>
                <a:latin typeface="Arial Narrow"/>
                <a:cs typeface="Arial Narrow"/>
              </a:rPr>
              <a:t>ESPECIALLY  </a:t>
            </a:r>
            <a:r>
              <a:rPr sz="2400" spc="-245" dirty="0">
                <a:solidFill>
                  <a:srgbClr val="FFFFFF"/>
                </a:solidFill>
                <a:latin typeface="Arial Narrow"/>
                <a:cs typeface="Arial Narrow"/>
              </a:rPr>
              <a:t>SEVERE </a:t>
            </a:r>
            <a:r>
              <a:rPr sz="2400" spc="-55" dirty="0">
                <a:solidFill>
                  <a:srgbClr val="FFFFFF"/>
                </a:solidFill>
                <a:latin typeface="Arial Narrow"/>
                <a:cs typeface="Arial Narrow"/>
              </a:rPr>
              <a:t>IN </a:t>
            </a:r>
            <a:r>
              <a:rPr sz="2400" spc="-130" dirty="0">
                <a:solidFill>
                  <a:srgbClr val="FFFFFF"/>
                </a:solidFill>
                <a:latin typeface="Arial Narrow"/>
                <a:cs typeface="Arial Narrow"/>
              </a:rPr>
              <a:t>SMALL, </a:t>
            </a:r>
            <a:r>
              <a:rPr sz="2400" spc="-105" dirty="0">
                <a:solidFill>
                  <a:srgbClr val="FFFFFF"/>
                </a:solidFill>
                <a:latin typeface="Arial Narrow"/>
                <a:cs typeface="Arial Narrow"/>
              </a:rPr>
              <a:t>TIGHT-KNIT  </a:t>
            </a:r>
            <a:r>
              <a:rPr sz="2400" spc="-130" dirty="0">
                <a:solidFill>
                  <a:srgbClr val="FFFFFF"/>
                </a:solidFill>
                <a:latin typeface="Arial Narrow"/>
                <a:cs typeface="Arial Narrow"/>
              </a:rPr>
              <a:t>COMMUNITIES.</a:t>
            </a:r>
            <a:endParaRPr sz="2400">
              <a:latin typeface="Arial Narrow"/>
              <a:cs typeface="Arial Narrow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62850" y="2775457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" y="12"/>
            <a:ext cx="7162799" cy="1597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25" y="6717506"/>
            <a:ext cx="7162799" cy="1404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24127" y="0"/>
            <a:ext cx="11168380" cy="6858000"/>
            <a:chOff x="1024127" y="0"/>
            <a:chExt cx="1116838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8619" y="137795"/>
              <a:ext cx="988542" cy="9144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127" y="1600200"/>
              <a:ext cx="3960241" cy="36631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12511" y="3935476"/>
              <a:ext cx="5429250" cy="0"/>
            </a:xfrm>
            <a:custGeom>
              <a:avLst/>
              <a:gdLst/>
              <a:ahLst/>
              <a:cxnLst/>
              <a:rect l="l" t="t" r="r" b="b"/>
              <a:pathLst>
                <a:path w="5429250">
                  <a:moveTo>
                    <a:pt x="0" y="0"/>
                  </a:moveTo>
                  <a:lnTo>
                    <a:pt x="5429249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13857" y="2546350"/>
            <a:ext cx="3926840" cy="189420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 marR="5080">
              <a:lnSpc>
                <a:spcPts val="4610"/>
              </a:lnSpc>
              <a:spcBef>
                <a:spcPts val="1210"/>
              </a:spcBef>
            </a:pPr>
            <a:r>
              <a:rPr sz="4800" dirty="0">
                <a:solidFill>
                  <a:srgbClr val="FFFFFF"/>
                </a:solidFill>
                <a:latin typeface="Calibri"/>
                <a:cs typeface="Calibri"/>
              </a:rPr>
              <a:t>Ask A</a:t>
            </a:r>
            <a:r>
              <a:rPr sz="4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spc="-10" dirty="0">
                <a:solidFill>
                  <a:srgbClr val="FFFFFF"/>
                </a:solidFill>
                <a:latin typeface="Calibri"/>
                <a:cs typeface="Calibri"/>
              </a:rPr>
              <a:t>Question,  </a:t>
            </a:r>
            <a:r>
              <a:rPr sz="4800" spc="-35" dirty="0">
                <a:solidFill>
                  <a:srgbClr val="FFFFFF"/>
                </a:solidFill>
                <a:latin typeface="Calibri"/>
                <a:cs typeface="Calibri"/>
              </a:rPr>
              <a:t>Save </a:t>
            </a:r>
            <a:r>
              <a:rPr sz="4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4800" spc="-30" dirty="0">
                <a:solidFill>
                  <a:srgbClr val="FFFFFF"/>
                </a:solidFill>
                <a:latin typeface="Calibri"/>
                <a:cs typeface="Calibri"/>
              </a:rPr>
              <a:t>Life.</a:t>
            </a:r>
            <a:endParaRPr sz="4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  <a:tabLst>
                <a:tab pos="1997075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QUESTION</a:t>
            </a:r>
            <a:r>
              <a:rPr sz="2800" spc="-5" dirty="0">
                <a:solidFill>
                  <a:srgbClr val="FFFFFF"/>
                </a:solidFill>
                <a:latin typeface="Tahoma"/>
                <a:cs typeface="Tahoma"/>
              </a:rPr>
              <a:t>.	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PERSUADE</a:t>
            </a: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59822" y="3988434"/>
            <a:ext cx="101091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REFER</a:t>
            </a: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267574" cy="186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70675"/>
            <a:ext cx="7286624" cy="18732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389879" y="1600250"/>
            <a:ext cx="6802120" cy="5257800"/>
            <a:chOff x="5389879" y="1600250"/>
            <a:chExt cx="6802120" cy="5257800"/>
          </a:xfrm>
        </p:grpSpPr>
        <p:sp>
          <p:nvSpPr>
            <p:cNvPr id="6" name="object 6"/>
            <p:cNvSpPr/>
            <p:nvPr/>
          </p:nvSpPr>
          <p:spPr>
            <a:xfrm>
              <a:off x="9906380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9879" y="1600250"/>
              <a:ext cx="4922520" cy="437553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16939" y="888238"/>
            <a:ext cx="10194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Numbers </a:t>
            </a:r>
            <a:r>
              <a:rPr sz="3600" spc="-5" dirty="0"/>
              <a:t>of Those Impacted </a:t>
            </a:r>
            <a:r>
              <a:rPr sz="3600" spc="-20" dirty="0"/>
              <a:t>By </a:t>
            </a:r>
            <a:r>
              <a:rPr sz="3600" dirty="0"/>
              <a:t>and </a:t>
            </a:r>
            <a:r>
              <a:rPr sz="3600" spc="-5" dirty="0"/>
              <a:t>Exposed </a:t>
            </a:r>
            <a:r>
              <a:rPr sz="3600" spc="-25" dirty="0"/>
              <a:t>to</a:t>
            </a:r>
            <a:r>
              <a:rPr sz="3600" spc="-100" dirty="0"/>
              <a:t> </a:t>
            </a:r>
            <a:r>
              <a:rPr sz="3600" dirty="0"/>
              <a:t>Suicide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9495815" y="3295015"/>
            <a:ext cx="1057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suic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42429" y="4446270"/>
            <a:ext cx="551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42429" y="4629150"/>
            <a:ext cx="14160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Cerel,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J.,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Macintosh,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97573" y="4812029"/>
            <a:ext cx="1314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 of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“survivorship”: 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suicide.</a:t>
            </a:r>
            <a:endParaRPr sz="120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vior,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2429" y="4812029"/>
            <a:ext cx="18878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Marshall, D.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(2014). Th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Definitional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issues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the af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Suicide and Life-Threatenin  44(6),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591-600.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671320" y="1652308"/>
            <a:ext cx="5852160" cy="4505960"/>
            <a:chOff x="1671320" y="1652308"/>
            <a:chExt cx="5852160" cy="450596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1320" y="1652308"/>
              <a:ext cx="5852159" cy="39734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5375" y="5701029"/>
              <a:ext cx="457200" cy="45719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907285" y="2207463"/>
            <a:ext cx="3524250" cy="3836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1965" marR="124460" indent="-469900" algn="r">
              <a:lnSpc>
                <a:spcPct val="100000"/>
              </a:lnSpc>
              <a:spcBef>
                <a:spcPts val="100"/>
              </a:spcBef>
            </a:pPr>
            <a:r>
              <a:rPr sz="5400" spc="-280" dirty="0">
                <a:solidFill>
                  <a:srgbClr val="FFFFFF"/>
                </a:solidFill>
                <a:latin typeface="Arial Narrow"/>
                <a:cs typeface="Arial Narrow"/>
              </a:rPr>
              <a:t>SUICIDE </a:t>
            </a:r>
            <a:r>
              <a:rPr sz="5400" spc="-240" dirty="0">
                <a:solidFill>
                  <a:srgbClr val="FFFFFF"/>
                </a:solidFill>
                <a:latin typeface="Arial Narrow"/>
                <a:cs typeface="Arial Narrow"/>
              </a:rPr>
              <a:t>RISK  </a:t>
            </a:r>
            <a:r>
              <a:rPr sz="5400" spc="-150" dirty="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sz="5400" spc="-7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spc="-520" dirty="0">
                <a:solidFill>
                  <a:srgbClr val="FFFFFF"/>
                </a:solidFill>
                <a:latin typeface="Arial Narrow"/>
                <a:cs typeface="Arial Narrow"/>
              </a:rPr>
              <a:t>GREATER</a:t>
            </a:r>
            <a:endParaRPr sz="5400">
              <a:latin typeface="Arial Narrow"/>
              <a:cs typeface="Arial Narrow"/>
            </a:endParaRPr>
          </a:p>
          <a:p>
            <a:pPr marL="294005" marR="124460" indent="1207135" algn="r">
              <a:lnSpc>
                <a:spcPct val="100000"/>
              </a:lnSpc>
              <a:spcBef>
                <a:spcPts val="5"/>
              </a:spcBef>
            </a:pPr>
            <a:r>
              <a:rPr sz="5400" spc="-305" dirty="0">
                <a:solidFill>
                  <a:srgbClr val="FFFFFF"/>
                </a:solidFill>
                <a:latin typeface="Arial Narrow"/>
                <a:cs typeface="Arial Narrow"/>
              </a:rPr>
              <a:t>AMONG  </a:t>
            </a:r>
            <a:r>
              <a:rPr sz="5400" spc="-295" dirty="0">
                <a:solidFill>
                  <a:srgbClr val="FFFFFF"/>
                </a:solidFill>
                <a:latin typeface="Arial Narrow"/>
                <a:cs typeface="Arial Narrow"/>
              </a:rPr>
              <a:t>SURVIVORS.</a:t>
            </a:r>
            <a:endParaRPr sz="5400">
              <a:latin typeface="Arial Narrow"/>
              <a:cs typeface="Arial Narrow"/>
            </a:endParaRPr>
          </a:p>
          <a:p>
            <a:pPr marL="2134235">
              <a:lnSpc>
                <a:spcPct val="100000"/>
              </a:lnSpc>
              <a:spcBef>
                <a:spcPts val="239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= 10,000</a:t>
            </a:r>
            <a:r>
              <a:rPr sz="1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persons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91629" y="1953514"/>
            <a:ext cx="3615054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>
              <a:lnSpc>
                <a:spcPct val="100000"/>
              </a:lnSpc>
              <a:spcBef>
                <a:spcPts val="100"/>
              </a:spcBef>
            </a:pPr>
            <a:r>
              <a:rPr sz="2400" spc="90" dirty="0">
                <a:solidFill>
                  <a:srgbClr val="FFFFFF"/>
                </a:solidFill>
                <a:latin typeface="Arial Narrow"/>
                <a:cs typeface="Arial Narrow"/>
              </a:rPr>
              <a:t>If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roughly</a:t>
            </a:r>
            <a:r>
              <a:rPr sz="24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45" dirty="0">
                <a:solidFill>
                  <a:srgbClr val="A1C6DC"/>
                </a:solidFill>
                <a:latin typeface="Arial Narrow"/>
                <a:cs typeface="Arial Narrow"/>
              </a:rPr>
              <a:t>49,000+</a:t>
            </a:r>
            <a:endParaRPr sz="2400">
              <a:latin typeface="Arial Narrow"/>
              <a:cs typeface="Arial Narrow"/>
            </a:endParaRPr>
          </a:p>
          <a:p>
            <a:pPr marL="63500">
              <a:lnSpc>
                <a:spcPts val="2400"/>
              </a:lnSpc>
            </a:pPr>
            <a:r>
              <a:rPr sz="3600" baseline="2199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3600" spc="-780" baseline="219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5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600" spc="-780" baseline="2199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spc="-52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3600" spc="-780" baseline="2199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2400" spc="-520" dirty="0">
                <a:solidFill>
                  <a:srgbClr val="FFFFFF"/>
                </a:solidFill>
                <a:latin typeface="Arial Narrow"/>
                <a:cs typeface="Arial Narrow"/>
              </a:rPr>
              <a:t>eri</a:t>
            </a:r>
            <a:r>
              <a:rPr sz="3600" spc="-780" baseline="2199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spc="-520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600" spc="-780" baseline="2199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-5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600" spc="-780" baseline="219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52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600" spc="-780" baseline="2199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spc="-520" dirty="0">
                <a:solidFill>
                  <a:srgbClr val="FFFFFF"/>
                </a:solidFill>
                <a:latin typeface="Arial Narrow"/>
                <a:cs typeface="Arial Narrow"/>
              </a:rPr>
              <a:t>s </a:t>
            </a:r>
            <a:r>
              <a:rPr sz="2400" spc="-5" dirty="0">
                <a:solidFill>
                  <a:srgbClr val="FFFFFF"/>
                </a:solidFill>
                <a:latin typeface="Arial Narrow"/>
                <a:cs typeface="Arial Narrow"/>
              </a:rPr>
              <a:t>die</a:t>
            </a:r>
            <a:r>
              <a:rPr sz="24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 Narrow"/>
                <a:cs typeface="Arial Narrow"/>
              </a:rPr>
              <a:t>by</a:t>
            </a:r>
            <a:endParaRPr sz="2400">
              <a:latin typeface="Arial Narrow"/>
              <a:cs typeface="Arial Narrow"/>
            </a:endParaRPr>
          </a:p>
          <a:p>
            <a:pPr marL="63500">
              <a:lnSpc>
                <a:spcPts val="2400"/>
              </a:lnSpc>
              <a:tabLst>
                <a:tab pos="2045970" algn="l"/>
              </a:tabLst>
            </a:pPr>
            <a:r>
              <a:rPr sz="2400" spc="-210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3600" spc="-315" baseline="-2199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400" spc="-2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-315" baseline="-21990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2400" spc="-2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-315" baseline="-21990" dirty="0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r>
              <a:rPr sz="2400" spc="-2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-315" baseline="-21990" dirty="0">
                <a:solidFill>
                  <a:srgbClr val="FFFFFF"/>
                </a:solidFill>
                <a:latin typeface="Arial Narrow"/>
                <a:cs typeface="Arial Narrow"/>
              </a:rPr>
              <a:t>ide	</a:t>
            </a:r>
            <a:r>
              <a:rPr sz="2400" b="1" spc="-4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600" spc="-667" baseline="-21990" dirty="0">
                <a:solidFill>
                  <a:srgbClr val="FFFFFF"/>
                </a:solidFill>
                <a:latin typeface="Arial Narrow"/>
                <a:cs typeface="Arial Narrow"/>
              </a:rPr>
              <a:t>ye</a:t>
            </a:r>
            <a:r>
              <a:rPr sz="2400" b="1" spc="-44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600" spc="-667" baseline="-21990" dirty="0">
                <a:solidFill>
                  <a:srgbClr val="FFFFFF"/>
                </a:solidFill>
                <a:latin typeface="Arial Narrow"/>
                <a:cs typeface="Arial Narrow"/>
              </a:rPr>
              <a:t>ar</a:t>
            </a:r>
            <a:r>
              <a:rPr sz="2400" b="1" spc="-4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600" spc="-667" baseline="-21990" dirty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600" spc="-630" baseline="-219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rease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17029" y="3051175"/>
            <a:ext cx="3143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7" baseline="2199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3600" spc="-359" baseline="21990" dirty="0">
                <a:solidFill>
                  <a:srgbClr val="FFFFFF"/>
                </a:solidFill>
                <a:latin typeface="Arial"/>
                <a:cs typeface="Arial"/>
              </a:rPr>
              <a:t>chi</a:t>
            </a:r>
            <a:r>
              <a:rPr sz="2400" spc="-240" dirty="0">
                <a:solidFill>
                  <a:srgbClr val="FFFF00"/>
                </a:solidFill>
                <a:latin typeface="Arial Narrow"/>
                <a:cs typeface="Arial Narrow"/>
              </a:rPr>
              <a:t>o</a:t>
            </a:r>
            <a:r>
              <a:rPr sz="3600" spc="-359" baseline="2199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2400" spc="-240" dirty="0">
                <a:solidFill>
                  <a:srgbClr val="FFFF00"/>
                </a:solidFill>
                <a:latin typeface="Arial Narrow"/>
                <a:cs typeface="Arial Narrow"/>
              </a:rPr>
              <a:t>ver </a:t>
            </a:r>
            <a:r>
              <a:rPr sz="2400" spc="-245" dirty="0">
                <a:solidFill>
                  <a:srgbClr val="FFFF00"/>
                </a:solidFill>
                <a:latin typeface="Arial Narrow"/>
                <a:cs typeface="Arial Narrow"/>
              </a:rPr>
              <a:t>ONE</a:t>
            </a:r>
            <a:r>
              <a:rPr sz="2400" spc="-114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2400" spc="-300" dirty="0">
                <a:solidFill>
                  <a:srgbClr val="FFFF00"/>
                </a:solidFill>
                <a:latin typeface="Arial Narrow"/>
                <a:cs typeface="Arial Narrow"/>
              </a:rPr>
              <a:t>MILLI</a:t>
            </a:r>
            <a:r>
              <a:rPr sz="3600" spc="-450" baseline="219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spc="-300" dirty="0">
                <a:solidFill>
                  <a:srgbClr val="FFFF00"/>
                </a:solidFill>
                <a:latin typeface="Arial Narrow"/>
                <a:cs typeface="Arial Narrow"/>
              </a:rPr>
              <a:t>ON</a:t>
            </a:r>
            <a:r>
              <a:rPr sz="3600" spc="-450" baseline="21990" dirty="0">
                <a:solidFill>
                  <a:srgbClr val="FFFFFF"/>
                </a:solidFill>
                <a:latin typeface="Arial"/>
                <a:cs typeface="Arial"/>
              </a:rPr>
              <a:t>hen</a:t>
            </a:r>
            <a:endParaRPr sz="3600" baseline="2199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17029" y="3173521"/>
            <a:ext cx="1298575" cy="136652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5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60" dirty="0">
                <a:solidFill>
                  <a:srgbClr val="FFFFFF"/>
                </a:solidFill>
                <a:latin typeface="Arial"/>
                <a:cs typeface="Arial"/>
              </a:rPr>
              <a:t>par</a:t>
            </a:r>
            <a:r>
              <a:rPr sz="3600" spc="-540" baseline="-2199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2400" spc="-3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-540" baseline="-2199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400" spc="-3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-540" baseline="-2199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2400" spc="-3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-540" baseline="-2199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endParaRPr sz="3600" baseline="-21990">
              <a:latin typeface="Arial Narrow"/>
              <a:cs typeface="Arial Narrow"/>
            </a:endParaRPr>
          </a:p>
          <a:p>
            <a:pPr marL="730250">
              <a:lnSpc>
                <a:spcPct val="100000"/>
              </a:lnSpc>
              <a:spcBef>
                <a:spcPts val="960"/>
              </a:spcBef>
            </a:pPr>
            <a:r>
              <a:rPr sz="2400" spc="-60" dirty="0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endParaRPr sz="2400">
              <a:latin typeface="Arial Narrow"/>
              <a:cs typeface="Arial Narrow"/>
            </a:endParaRPr>
          </a:p>
          <a:p>
            <a:pPr marL="730250">
              <a:lnSpc>
                <a:spcPct val="100000"/>
              </a:lnSpc>
            </a:pPr>
            <a:r>
              <a:rPr sz="2400" spc="60" dirty="0">
                <a:solidFill>
                  <a:srgbClr val="FFFFFF"/>
                </a:solidFill>
                <a:latin typeface="Arial Narrow"/>
                <a:cs typeface="Arial Narrow"/>
              </a:rPr>
              <a:t>their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53245" y="3782390"/>
            <a:ext cx="10852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5560" algn="r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FFFFFF"/>
                </a:solidFill>
                <a:latin typeface="Arial Narrow"/>
                <a:cs typeface="Arial Narrow"/>
              </a:rPr>
              <a:t>on</a:t>
            </a:r>
            <a:endParaRPr sz="240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400" spc="125" dirty="0">
                <a:solidFill>
                  <a:srgbClr val="FFFFFF"/>
                </a:solidFill>
                <a:latin typeface="Arial Narrow"/>
                <a:cs typeface="Arial Narrow"/>
              </a:rPr>
              <a:t>/or</a:t>
            </a:r>
            <a:r>
              <a:rPr sz="2400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Arial Narrow"/>
                <a:cs typeface="Arial Narrow"/>
              </a:rPr>
              <a:t>suffer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34706" y="4514469"/>
            <a:ext cx="859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400" spc="-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15" dirty="0">
                <a:solidFill>
                  <a:srgbClr val="FFFFFF"/>
                </a:solidFill>
                <a:latin typeface="Arial Narrow"/>
                <a:cs typeface="Arial Narrow"/>
              </a:rPr>
              <a:t>major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40977" y="4514469"/>
            <a:ext cx="1247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dis</a:t>
            </a:r>
            <a:r>
              <a:rPr sz="1800" spc="-359" baseline="1388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1800" spc="-359" baseline="13888" dirty="0">
                <a:solidFill>
                  <a:srgbClr val="FFFFFF"/>
                </a:solidFill>
                <a:latin typeface="Arial"/>
                <a:cs typeface="Arial"/>
              </a:rPr>
              <a:t>r,</a:t>
            </a: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1800" spc="-359" baseline="13888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800" spc="-359" baseline="13888" dirty="0">
                <a:solidFill>
                  <a:srgbClr val="FFFFFF"/>
                </a:solidFill>
                <a:latin typeface="Arial"/>
                <a:cs typeface="Arial"/>
              </a:rPr>
              <a:t>.A</a:t>
            </a: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800" spc="-359" baseline="13888" dirty="0">
                <a:solidFill>
                  <a:srgbClr val="FFFFFF"/>
                </a:solidFill>
                <a:latin typeface="Arial"/>
                <a:cs typeface="Arial"/>
              </a:rPr>
              <a:t>.,</a:t>
            </a: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800" spc="-359" baseline="13888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spc="-240" dirty="0">
                <a:solidFill>
                  <a:srgbClr val="FFFFFF"/>
                </a:solidFill>
                <a:latin typeface="Arial Narrow"/>
                <a:cs typeface="Arial Narrow"/>
              </a:rPr>
              <a:t>on.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9365" y="1058621"/>
            <a:ext cx="2846070" cy="30714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750"/>
              </a:spcBef>
            </a:pPr>
            <a:r>
              <a:rPr sz="5400" b="0" spc="-40" dirty="0">
                <a:latin typeface="Calibri Light"/>
                <a:cs typeface="Calibri Light"/>
              </a:rPr>
              <a:t>Suicide:  </a:t>
            </a:r>
            <a:r>
              <a:rPr sz="5400" b="0" spc="-75" dirty="0">
                <a:latin typeface="Calibri Light"/>
                <a:cs typeface="Calibri Light"/>
              </a:rPr>
              <a:t>Why</a:t>
            </a:r>
            <a:r>
              <a:rPr sz="5400" b="0" spc="-195" dirty="0">
                <a:latin typeface="Calibri Light"/>
                <a:cs typeface="Calibri Light"/>
              </a:rPr>
              <a:t> </a:t>
            </a:r>
            <a:r>
              <a:rPr sz="5400" b="0" spc="-35" dirty="0">
                <a:latin typeface="Calibri Light"/>
                <a:cs typeface="Calibri Light"/>
              </a:rPr>
              <a:t>don’t  </a:t>
            </a:r>
            <a:r>
              <a:rPr sz="5400" b="0" spc="-55" dirty="0">
                <a:latin typeface="Calibri Light"/>
                <a:cs typeface="Calibri Light"/>
              </a:rPr>
              <a:t>we </a:t>
            </a:r>
            <a:r>
              <a:rPr sz="5400" b="0" spc="-40" dirty="0">
                <a:latin typeface="Calibri Light"/>
                <a:cs typeface="Calibri Light"/>
              </a:rPr>
              <a:t>talk  about</a:t>
            </a:r>
            <a:r>
              <a:rPr sz="5400" b="0" spc="-120" dirty="0">
                <a:latin typeface="Calibri Light"/>
                <a:cs typeface="Calibri Light"/>
              </a:rPr>
              <a:t> </a:t>
            </a:r>
            <a:r>
              <a:rPr sz="5400" b="0" spc="-15" dirty="0">
                <a:latin typeface="Calibri Light"/>
                <a:cs typeface="Calibri Light"/>
              </a:rPr>
              <a:t>it?</a:t>
            </a:r>
            <a:endParaRPr sz="54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8108" y="4375206"/>
            <a:ext cx="3519804" cy="90805"/>
            <a:chOff x="868108" y="4375206"/>
            <a:chExt cx="3519804" cy="90805"/>
          </a:xfrm>
        </p:grpSpPr>
        <p:sp>
          <p:nvSpPr>
            <p:cNvPr id="4" name="object 4"/>
            <p:cNvSpPr/>
            <p:nvPr/>
          </p:nvSpPr>
          <p:spPr>
            <a:xfrm>
              <a:off x="889635" y="4399454"/>
              <a:ext cx="3475990" cy="42545"/>
            </a:xfrm>
            <a:custGeom>
              <a:avLst/>
              <a:gdLst/>
              <a:ahLst/>
              <a:cxnLst/>
              <a:rect l="l" t="t" r="r" b="b"/>
              <a:pathLst>
                <a:path w="3475990" h="42545">
                  <a:moveTo>
                    <a:pt x="279523" y="0"/>
                  </a:moveTo>
                  <a:lnTo>
                    <a:pt x="233091" y="80"/>
                  </a:lnTo>
                  <a:lnTo>
                    <a:pt x="187728" y="742"/>
                  </a:lnTo>
                  <a:lnTo>
                    <a:pt x="142621" y="2018"/>
                  </a:lnTo>
                  <a:lnTo>
                    <a:pt x="96955" y="3940"/>
                  </a:lnTo>
                  <a:lnTo>
                    <a:pt x="49919" y="6542"/>
                  </a:lnTo>
                  <a:lnTo>
                    <a:pt x="698" y="9858"/>
                  </a:lnTo>
                  <a:lnTo>
                    <a:pt x="0" y="13541"/>
                  </a:lnTo>
                  <a:lnTo>
                    <a:pt x="889" y="24082"/>
                  </a:lnTo>
                  <a:lnTo>
                    <a:pt x="698" y="28146"/>
                  </a:lnTo>
                  <a:lnTo>
                    <a:pt x="112777" y="30205"/>
                  </a:lnTo>
                  <a:lnTo>
                    <a:pt x="222568" y="31356"/>
                  </a:lnTo>
                  <a:lnTo>
                    <a:pt x="329877" y="31731"/>
                  </a:lnTo>
                  <a:lnTo>
                    <a:pt x="434508" y="31465"/>
                  </a:lnTo>
                  <a:lnTo>
                    <a:pt x="586005" y="30153"/>
                  </a:lnTo>
                  <a:lnTo>
                    <a:pt x="774181" y="27354"/>
                  </a:lnTo>
                  <a:lnTo>
                    <a:pt x="1000053" y="22166"/>
                  </a:lnTo>
                  <a:lnTo>
                    <a:pt x="1097119" y="20730"/>
                  </a:lnTo>
                  <a:lnTo>
                    <a:pt x="1147846" y="20410"/>
                  </a:lnTo>
                  <a:lnTo>
                    <a:pt x="1200286" y="20441"/>
                  </a:lnTo>
                  <a:lnTo>
                    <a:pt x="1254628" y="20889"/>
                  </a:lnTo>
                  <a:lnTo>
                    <a:pt x="1311061" y="21818"/>
                  </a:lnTo>
                  <a:lnTo>
                    <a:pt x="1369773" y="23294"/>
                  </a:lnTo>
                  <a:lnTo>
                    <a:pt x="1430953" y="25382"/>
                  </a:lnTo>
                  <a:lnTo>
                    <a:pt x="1494790" y="28146"/>
                  </a:lnTo>
                  <a:lnTo>
                    <a:pt x="1567768" y="30745"/>
                  </a:lnTo>
                  <a:lnTo>
                    <a:pt x="1636262" y="31576"/>
                  </a:lnTo>
                  <a:lnTo>
                    <a:pt x="1700486" y="31002"/>
                  </a:lnTo>
                  <a:lnTo>
                    <a:pt x="1760656" y="29388"/>
                  </a:lnTo>
                  <a:lnTo>
                    <a:pt x="1816984" y="27098"/>
                  </a:lnTo>
                  <a:lnTo>
                    <a:pt x="1918976" y="21948"/>
                  </a:lnTo>
                  <a:lnTo>
                    <a:pt x="1965068" y="19815"/>
                  </a:lnTo>
                  <a:lnTo>
                    <a:pt x="2008177" y="18463"/>
                  </a:lnTo>
                  <a:lnTo>
                    <a:pt x="2048516" y="18256"/>
                  </a:lnTo>
                  <a:lnTo>
                    <a:pt x="2086300" y="19558"/>
                  </a:lnTo>
                  <a:lnTo>
                    <a:pt x="2121745" y="22733"/>
                  </a:lnTo>
                  <a:lnTo>
                    <a:pt x="2155063" y="28146"/>
                  </a:lnTo>
                  <a:lnTo>
                    <a:pt x="2188445" y="33908"/>
                  </a:lnTo>
                  <a:lnTo>
                    <a:pt x="2224061" y="38016"/>
                  </a:lnTo>
                  <a:lnTo>
                    <a:pt x="2262091" y="40658"/>
                  </a:lnTo>
                  <a:lnTo>
                    <a:pt x="2302719" y="42024"/>
                  </a:lnTo>
                  <a:lnTo>
                    <a:pt x="2346125" y="42304"/>
                  </a:lnTo>
                  <a:lnTo>
                    <a:pt x="2392491" y="41686"/>
                  </a:lnTo>
                  <a:lnTo>
                    <a:pt x="2441999" y="40360"/>
                  </a:lnTo>
                  <a:lnTo>
                    <a:pt x="2675087" y="31767"/>
                  </a:lnTo>
                  <a:lnTo>
                    <a:pt x="2743032" y="29742"/>
                  </a:lnTo>
                  <a:lnTo>
                    <a:pt x="2815209" y="28146"/>
                  </a:lnTo>
                  <a:lnTo>
                    <a:pt x="2887252" y="27080"/>
                  </a:lnTo>
                  <a:lnTo>
                    <a:pt x="2954792" y="26471"/>
                  </a:lnTo>
                  <a:lnTo>
                    <a:pt x="3018091" y="26242"/>
                  </a:lnTo>
                  <a:lnTo>
                    <a:pt x="3133012" y="26620"/>
                  </a:lnTo>
                  <a:lnTo>
                    <a:pt x="3323495" y="28595"/>
                  </a:lnTo>
                  <a:lnTo>
                    <a:pt x="3403251" y="28978"/>
                  </a:lnTo>
                  <a:lnTo>
                    <a:pt x="3440176" y="28751"/>
                  </a:lnTo>
                  <a:lnTo>
                    <a:pt x="3475481" y="28146"/>
                  </a:lnTo>
                  <a:lnTo>
                    <a:pt x="3475481" y="9858"/>
                  </a:lnTo>
                  <a:lnTo>
                    <a:pt x="3404557" y="8126"/>
                  </a:lnTo>
                  <a:lnTo>
                    <a:pt x="3336171" y="6914"/>
                  </a:lnTo>
                  <a:lnTo>
                    <a:pt x="3270304" y="6163"/>
                  </a:lnTo>
                  <a:lnTo>
                    <a:pt x="3206937" y="5812"/>
                  </a:lnTo>
                  <a:lnTo>
                    <a:pt x="3146053" y="5803"/>
                  </a:lnTo>
                  <a:lnTo>
                    <a:pt x="3087633" y="6076"/>
                  </a:lnTo>
                  <a:lnTo>
                    <a:pt x="2978109" y="7234"/>
                  </a:lnTo>
                  <a:lnTo>
                    <a:pt x="2746115" y="10932"/>
                  </a:lnTo>
                  <a:lnTo>
                    <a:pt x="2669655" y="11489"/>
                  </a:lnTo>
                  <a:lnTo>
                    <a:pt x="2634851" y="11334"/>
                  </a:lnTo>
                  <a:lnTo>
                    <a:pt x="2602307" y="10810"/>
                  </a:lnTo>
                  <a:lnTo>
                    <a:pt x="2526325" y="8604"/>
                  </a:lnTo>
                  <a:lnTo>
                    <a:pt x="2477432" y="8314"/>
                  </a:lnTo>
                  <a:lnTo>
                    <a:pt x="2426096" y="8768"/>
                  </a:lnTo>
                  <a:lnTo>
                    <a:pt x="2373089" y="9745"/>
                  </a:lnTo>
                  <a:lnTo>
                    <a:pt x="2211740" y="13601"/>
                  </a:lnTo>
                  <a:lnTo>
                    <a:pt x="2159752" y="14458"/>
                  </a:lnTo>
                  <a:lnTo>
                    <a:pt x="2109946" y="14733"/>
                  </a:lnTo>
                  <a:lnTo>
                    <a:pt x="2063092" y="14206"/>
                  </a:lnTo>
                  <a:lnTo>
                    <a:pt x="2019962" y="12654"/>
                  </a:lnTo>
                  <a:lnTo>
                    <a:pt x="1981327" y="9858"/>
                  </a:lnTo>
                  <a:lnTo>
                    <a:pt x="1944915" y="6797"/>
                  </a:lnTo>
                  <a:lnTo>
                    <a:pt x="1907701" y="4601"/>
                  </a:lnTo>
                  <a:lnTo>
                    <a:pt x="1869227" y="3178"/>
                  </a:lnTo>
                  <a:lnTo>
                    <a:pt x="1829035" y="2435"/>
                  </a:lnTo>
                  <a:lnTo>
                    <a:pt x="1786666" y="2280"/>
                  </a:lnTo>
                  <a:lnTo>
                    <a:pt x="1741662" y="2619"/>
                  </a:lnTo>
                  <a:lnTo>
                    <a:pt x="1693565" y="3360"/>
                  </a:lnTo>
                  <a:lnTo>
                    <a:pt x="1461084" y="8495"/>
                  </a:lnTo>
                  <a:lnTo>
                    <a:pt x="1127157" y="14656"/>
                  </a:lnTo>
                  <a:lnTo>
                    <a:pt x="1031776" y="15864"/>
                  </a:lnTo>
                  <a:lnTo>
                    <a:pt x="937235" y="16259"/>
                  </a:lnTo>
                  <a:lnTo>
                    <a:pt x="889263" y="16067"/>
                  </a:lnTo>
                  <a:lnTo>
                    <a:pt x="840280" y="15570"/>
                  </a:lnTo>
                  <a:lnTo>
                    <a:pt x="789881" y="14735"/>
                  </a:lnTo>
                  <a:lnTo>
                    <a:pt x="737657" y="13527"/>
                  </a:lnTo>
                  <a:lnTo>
                    <a:pt x="683202" y="11912"/>
                  </a:lnTo>
                  <a:lnTo>
                    <a:pt x="556184" y="7149"/>
                  </a:lnTo>
                  <a:lnTo>
                    <a:pt x="433366" y="2911"/>
                  </a:lnTo>
                  <a:lnTo>
                    <a:pt x="378848" y="1448"/>
                  </a:lnTo>
                  <a:lnTo>
                    <a:pt x="327838" y="466"/>
                  </a:lnTo>
                  <a:lnTo>
                    <a:pt x="279523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0333" y="4397431"/>
              <a:ext cx="3475354" cy="46355"/>
            </a:xfrm>
            <a:custGeom>
              <a:avLst/>
              <a:gdLst/>
              <a:ahLst/>
              <a:cxnLst/>
              <a:rect l="l" t="t" r="r" b="b"/>
              <a:pathLst>
                <a:path w="3475354" h="46354">
                  <a:moveTo>
                    <a:pt x="0" y="11881"/>
                  </a:moveTo>
                  <a:lnTo>
                    <a:pt x="48766" y="9560"/>
                  </a:lnTo>
                  <a:lnTo>
                    <a:pt x="98697" y="8675"/>
                  </a:lnTo>
                  <a:lnTo>
                    <a:pt x="149535" y="8958"/>
                  </a:lnTo>
                  <a:lnTo>
                    <a:pt x="201022" y="10137"/>
                  </a:lnTo>
                  <a:lnTo>
                    <a:pt x="252902" y="11944"/>
                  </a:lnTo>
                  <a:lnTo>
                    <a:pt x="304917" y="14107"/>
                  </a:lnTo>
                  <a:lnTo>
                    <a:pt x="356809" y="16358"/>
                  </a:lnTo>
                  <a:lnTo>
                    <a:pt x="408322" y="18426"/>
                  </a:lnTo>
                  <a:lnTo>
                    <a:pt x="459197" y="20041"/>
                  </a:lnTo>
                  <a:lnTo>
                    <a:pt x="509177" y="20934"/>
                  </a:lnTo>
                  <a:lnTo>
                    <a:pt x="558006" y="20834"/>
                  </a:lnTo>
                  <a:lnTo>
                    <a:pt x="605426" y="19472"/>
                  </a:lnTo>
                  <a:lnTo>
                    <a:pt x="651178" y="16578"/>
                  </a:lnTo>
                  <a:lnTo>
                    <a:pt x="695007" y="11881"/>
                  </a:lnTo>
                  <a:lnTo>
                    <a:pt x="741668" y="7066"/>
                  </a:lnTo>
                  <a:lnTo>
                    <a:pt x="789483" y="4590"/>
                  </a:lnTo>
                  <a:lnTo>
                    <a:pt x="838324" y="4036"/>
                  </a:lnTo>
                  <a:lnTo>
                    <a:pt x="888063" y="4982"/>
                  </a:lnTo>
                  <a:lnTo>
                    <a:pt x="938574" y="7011"/>
                  </a:lnTo>
                  <a:lnTo>
                    <a:pt x="989728" y="9703"/>
                  </a:lnTo>
                  <a:lnTo>
                    <a:pt x="1041400" y="12639"/>
                  </a:lnTo>
                  <a:lnTo>
                    <a:pt x="1093461" y="15398"/>
                  </a:lnTo>
                  <a:lnTo>
                    <a:pt x="1145784" y="17562"/>
                  </a:lnTo>
                  <a:lnTo>
                    <a:pt x="1198242" y="18712"/>
                  </a:lnTo>
                  <a:lnTo>
                    <a:pt x="1250708" y="18428"/>
                  </a:lnTo>
                  <a:lnTo>
                    <a:pt x="1303054" y="16291"/>
                  </a:lnTo>
                  <a:lnTo>
                    <a:pt x="1355153" y="11881"/>
                  </a:lnTo>
                  <a:lnTo>
                    <a:pt x="1407323" y="7448"/>
                  </a:lnTo>
                  <a:lnTo>
                    <a:pt x="1459858" y="5300"/>
                  </a:lnTo>
                  <a:lnTo>
                    <a:pt x="1512595" y="5014"/>
                  </a:lnTo>
                  <a:lnTo>
                    <a:pt x="1565371" y="6169"/>
                  </a:lnTo>
                  <a:lnTo>
                    <a:pt x="1618025" y="8343"/>
                  </a:lnTo>
                  <a:lnTo>
                    <a:pt x="1670392" y="11116"/>
                  </a:lnTo>
                  <a:lnTo>
                    <a:pt x="1722311" y="14066"/>
                  </a:lnTo>
                  <a:lnTo>
                    <a:pt x="1773619" y="16771"/>
                  </a:lnTo>
                  <a:lnTo>
                    <a:pt x="1824153" y="18811"/>
                  </a:lnTo>
                  <a:lnTo>
                    <a:pt x="1873751" y="19763"/>
                  </a:lnTo>
                  <a:lnTo>
                    <a:pt x="1922250" y="19206"/>
                  </a:lnTo>
                  <a:lnTo>
                    <a:pt x="1969487" y="16719"/>
                  </a:lnTo>
                  <a:lnTo>
                    <a:pt x="2015299" y="11881"/>
                  </a:lnTo>
                  <a:lnTo>
                    <a:pt x="2054368" y="7214"/>
                  </a:lnTo>
                  <a:lnTo>
                    <a:pt x="2093671" y="3836"/>
                  </a:lnTo>
                  <a:lnTo>
                    <a:pt x="2133545" y="1603"/>
                  </a:lnTo>
                  <a:lnTo>
                    <a:pt x="2174330" y="372"/>
                  </a:lnTo>
                  <a:lnTo>
                    <a:pt x="2216364" y="0"/>
                  </a:lnTo>
                  <a:lnTo>
                    <a:pt x="2259984" y="341"/>
                  </a:lnTo>
                  <a:lnTo>
                    <a:pt x="2305531" y="1254"/>
                  </a:lnTo>
                  <a:lnTo>
                    <a:pt x="2353341" y="2594"/>
                  </a:lnTo>
                  <a:lnTo>
                    <a:pt x="2403754" y="4218"/>
                  </a:lnTo>
                  <a:lnTo>
                    <a:pt x="2457108" y="5983"/>
                  </a:lnTo>
                  <a:lnTo>
                    <a:pt x="2513742" y="7743"/>
                  </a:lnTo>
                  <a:lnTo>
                    <a:pt x="2573993" y="9357"/>
                  </a:lnTo>
                  <a:lnTo>
                    <a:pt x="2638201" y="10681"/>
                  </a:lnTo>
                  <a:lnTo>
                    <a:pt x="2706703" y="11570"/>
                  </a:lnTo>
                  <a:lnTo>
                    <a:pt x="2779839" y="11881"/>
                  </a:lnTo>
                  <a:lnTo>
                    <a:pt x="2857084" y="11612"/>
                  </a:lnTo>
                  <a:lnTo>
                    <a:pt x="2927396" y="10981"/>
                  </a:lnTo>
                  <a:lnTo>
                    <a:pt x="2991446" y="10089"/>
                  </a:lnTo>
                  <a:lnTo>
                    <a:pt x="3049907" y="9037"/>
                  </a:lnTo>
                  <a:lnTo>
                    <a:pt x="3103449" y="7926"/>
                  </a:lnTo>
                  <a:lnTo>
                    <a:pt x="3152744" y="6856"/>
                  </a:lnTo>
                  <a:lnTo>
                    <a:pt x="3198463" y="5928"/>
                  </a:lnTo>
                  <a:lnTo>
                    <a:pt x="3241278" y="5243"/>
                  </a:lnTo>
                  <a:lnTo>
                    <a:pt x="3281860" y="4902"/>
                  </a:lnTo>
                  <a:lnTo>
                    <a:pt x="3320881" y="5005"/>
                  </a:lnTo>
                  <a:lnTo>
                    <a:pt x="3359013" y="5654"/>
                  </a:lnTo>
                  <a:lnTo>
                    <a:pt x="3396926" y="6949"/>
                  </a:lnTo>
                  <a:lnTo>
                    <a:pt x="3435292" y="8991"/>
                  </a:lnTo>
                  <a:lnTo>
                    <a:pt x="3474783" y="11881"/>
                  </a:lnTo>
                  <a:lnTo>
                    <a:pt x="3474275" y="19374"/>
                  </a:lnTo>
                  <a:lnTo>
                    <a:pt x="3474275" y="21660"/>
                  </a:lnTo>
                  <a:lnTo>
                    <a:pt x="3474783" y="30169"/>
                  </a:lnTo>
                  <a:lnTo>
                    <a:pt x="3422489" y="31969"/>
                  </a:lnTo>
                  <a:lnTo>
                    <a:pt x="3369107" y="32568"/>
                  </a:lnTo>
                  <a:lnTo>
                    <a:pt x="3315012" y="32199"/>
                  </a:lnTo>
                  <a:lnTo>
                    <a:pt x="3260577" y="31091"/>
                  </a:lnTo>
                  <a:lnTo>
                    <a:pt x="3206176" y="29476"/>
                  </a:lnTo>
                  <a:lnTo>
                    <a:pt x="3152184" y="27583"/>
                  </a:lnTo>
                  <a:lnTo>
                    <a:pt x="3098974" y="25645"/>
                  </a:lnTo>
                  <a:lnTo>
                    <a:pt x="3046921" y="23891"/>
                  </a:lnTo>
                  <a:lnTo>
                    <a:pt x="2996399" y="22553"/>
                  </a:lnTo>
                  <a:lnTo>
                    <a:pt x="2947781" y="21860"/>
                  </a:lnTo>
                  <a:lnTo>
                    <a:pt x="2901442" y="22045"/>
                  </a:lnTo>
                  <a:lnTo>
                    <a:pt x="2857756" y="23338"/>
                  </a:lnTo>
                  <a:lnTo>
                    <a:pt x="2817097" y="25969"/>
                  </a:lnTo>
                  <a:lnTo>
                    <a:pt x="2779839" y="30169"/>
                  </a:lnTo>
                  <a:lnTo>
                    <a:pt x="2736357" y="35187"/>
                  </a:lnTo>
                  <a:lnTo>
                    <a:pt x="2689130" y="38627"/>
                  </a:lnTo>
                  <a:lnTo>
                    <a:pt x="2638966" y="40688"/>
                  </a:lnTo>
                  <a:lnTo>
                    <a:pt x="2586677" y="41571"/>
                  </a:lnTo>
                  <a:lnTo>
                    <a:pt x="2533071" y="41474"/>
                  </a:lnTo>
                  <a:lnTo>
                    <a:pt x="2478960" y="40599"/>
                  </a:lnTo>
                  <a:lnTo>
                    <a:pt x="2425153" y="39144"/>
                  </a:lnTo>
                  <a:lnTo>
                    <a:pt x="2372461" y="37309"/>
                  </a:lnTo>
                  <a:lnTo>
                    <a:pt x="2321692" y="35295"/>
                  </a:lnTo>
                  <a:lnTo>
                    <a:pt x="2273659" y="33300"/>
                  </a:lnTo>
                  <a:lnTo>
                    <a:pt x="2229170" y="31525"/>
                  </a:lnTo>
                  <a:lnTo>
                    <a:pt x="2189035" y="30169"/>
                  </a:lnTo>
                  <a:lnTo>
                    <a:pt x="2153028" y="28914"/>
                  </a:lnTo>
                  <a:lnTo>
                    <a:pt x="2114531" y="27304"/>
                  </a:lnTo>
                  <a:lnTo>
                    <a:pt x="2073552" y="25492"/>
                  </a:lnTo>
                  <a:lnTo>
                    <a:pt x="2030097" y="23633"/>
                  </a:lnTo>
                  <a:lnTo>
                    <a:pt x="1984175" y="21880"/>
                  </a:lnTo>
                  <a:lnTo>
                    <a:pt x="1935794" y="20387"/>
                  </a:lnTo>
                  <a:lnTo>
                    <a:pt x="1884960" y="19309"/>
                  </a:lnTo>
                  <a:lnTo>
                    <a:pt x="1831681" y="18800"/>
                  </a:lnTo>
                  <a:lnTo>
                    <a:pt x="1775966" y="19013"/>
                  </a:lnTo>
                  <a:lnTo>
                    <a:pt x="1717822" y="20102"/>
                  </a:lnTo>
                  <a:lnTo>
                    <a:pt x="1657256" y="22222"/>
                  </a:lnTo>
                  <a:lnTo>
                    <a:pt x="1594275" y="25526"/>
                  </a:lnTo>
                  <a:lnTo>
                    <a:pt x="1528889" y="30169"/>
                  </a:lnTo>
                  <a:lnTo>
                    <a:pt x="1463881" y="35049"/>
                  </a:lnTo>
                  <a:lnTo>
                    <a:pt x="1401911" y="38986"/>
                  </a:lnTo>
                  <a:lnTo>
                    <a:pt x="1342797" y="42015"/>
                  </a:lnTo>
                  <a:lnTo>
                    <a:pt x="1286357" y="44172"/>
                  </a:lnTo>
                  <a:lnTo>
                    <a:pt x="1232409" y="45492"/>
                  </a:lnTo>
                  <a:lnTo>
                    <a:pt x="1180772" y="46011"/>
                  </a:lnTo>
                  <a:lnTo>
                    <a:pt x="1131264" y="45763"/>
                  </a:lnTo>
                  <a:lnTo>
                    <a:pt x="1083702" y="44785"/>
                  </a:lnTo>
                  <a:lnTo>
                    <a:pt x="1037907" y="43111"/>
                  </a:lnTo>
                  <a:lnTo>
                    <a:pt x="993695" y="40777"/>
                  </a:lnTo>
                  <a:lnTo>
                    <a:pt x="950885" y="37819"/>
                  </a:lnTo>
                  <a:lnTo>
                    <a:pt x="909295" y="34271"/>
                  </a:lnTo>
                  <a:lnTo>
                    <a:pt x="868743" y="30169"/>
                  </a:lnTo>
                  <a:lnTo>
                    <a:pt x="835179" y="27470"/>
                  </a:lnTo>
                  <a:lnTo>
                    <a:pt x="796271" y="25942"/>
                  </a:lnTo>
                  <a:lnTo>
                    <a:pt x="752648" y="25417"/>
                  </a:lnTo>
                  <a:lnTo>
                    <a:pt x="704943" y="25729"/>
                  </a:lnTo>
                  <a:lnTo>
                    <a:pt x="653784" y="26712"/>
                  </a:lnTo>
                  <a:lnTo>
                    <a:pt x="599802" y="28199"/>
                  </a:lnTo>
                  <a:lnTo>
                    <a:pt x="543628" y="30022"/>
                  </a:lnTo>
                  <a:lnTo>
                    <a:pt x="485893" y="32017"/>
                  </a:lnTo>
                  <a:lnTo>
                    <a:pt x="427225" y="34016"/>
                  </a:lnTo>
                  <a:lnTo>
                    <a:pt x="368257" y="35853"/>
                  </a:lnTo>
                  <a:lnTo>
                    <a:pt x="309618" y="37360"/>
                  </a:lnTo>
                  <a:lnTo>
                    <a:pt x="251938" y="38372"/>
                  </a:lnTo>
                  <a:lnTo>
                    <a:pt x="195849" y="38722"/>
                  </a:lnTo>
                  <a:lnTo>
                    <a:pt x="141980" y="38243"/>
                  </a:lnTo>
                  <a:lnTo>
                    <a:pt x="90962" y="36769"/>
                  </a:lnTo>
                  <a:lnTo>
                    <a:pt x="43425" y="34133"/>
                  </a:lnTo>
                  <a:lnTo>
                    <a:pt x="0" y="30169"/>
                  </a:lnTo>
                  <a:lnTo>
                    <a:pt x="63" y="23565"/>
                  </a:lnTo>
                  <a:lnTo>
                    <a:pt x="76" y="15564"/>
                  </a:lnTo>
                  <a:lnTo>
                    <a:pt x="0" y="11881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1726" y="58"/>
            <a:ext cx="6878749" cy="68578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0623" y="227787"/>
            <a:ext cx="63900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000000"/>
                </a:solidFill>
                <a:latin typeface="Calibri"/>
                <a:cs typeface="Calibri"/>
              </a:rPr>
              <a:t>Sextortion </a:t>
            </a:r>
            <a:r>
              <a:rPr sz="3600" b="1" spc="-5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3600" b="1" dirty="0">
                <a:solidFill>
                  <a:srgbClr val="000000"/>
                </a:solidFill>
                <a:latin typeface="Calibri"/>
                <a:cs typeface="Calibri"/>
              </a:rPr>
              <a:t>the Risk of</a:t>
            </a:r>
            <a:r>
              <a:rPr sz="36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0000"/>
                </a:solidFill>
                <a:latin typeface="Calibri"/>
                <a:cs typeface="Calibri"/>
              </a:rPr>
              <a:t>Suicide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139" y="1272285"/>
            <a:ext cx="9584690" cy="38639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157480" indent="-229235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latin typeface="Calibri"/>
                <a:cs typeface="Calibri"/>
              </a:rPr>
              <a:t>The FBI has seen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huge </a:t>
            </a:r>
            <a:r>
              <a:rPr sz="2400" spc="-5" dirty="0">
                <a:latin typeface="Calibri"/>
                <a:cs typeface="Calibri"/>
              </a:rPr>
              <a:t>increase </a:t>
            </a:r>
            <a:r>
              <a:rPr sz="2400" dirty="0">
                <a:latin typeface="Calibri"/>
                <a:cs typeface="Calibri"/>
              </a:rPr>
              <a:t>in the </a:t>
            </a:r>
            <a:r>
              <a:rPr sz="2400" spc="-5" dirty="0">
                <a:latin typeface="Calibri"/>
                <a:cs typeface="Calibri"/>
              </a:rPr>
              <a:t>number of cases </a:t>
            </a:r>
            <a:r>
              <a:rPr sz="2400" spc="-10" dirty="0">
                <a:latin typeface="Calibri"/>
                <a:cs typeface="Calibri"/>
              </a:rPr>
              <a:t>involving </a:t>
            </a:r>
            <a:r>
              <a:rPr sz="2400" spc="-5" dirty="0">
                <a:latin typeface="Calibri"/>
                <a:cs typeface="Calibri"/>
              </a:rPr>
              <a:t>children 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teens being </a:t>
            </a:r>
            <a:r>
              <a:rPr sz="2400" spc="-10" dirty="0">
                <a:latin typeface="Calibri"/>
                <a:cs typeface="Calibri"/>
              </a:rPr>
              <a:t>threatened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coerced </a:t>
            </a:r>
            <a:r>
              <a:rPr sz="2400" spc="-15" dirty="0">
                <a:latin typeface="Calibri"/>
                <a:cs typeface="Calibri"/>
              </a:rPr>
              <a:t>into </a:t>
            </a:r>
            <a:r>
              <a:rPr sz="2400" spc="-5" dirty="0">
                <a:latin typeface="Calibri"/>
                <a:cs typeface="Calibri"/>
              </a:rPr>
              <a:t>sending </a:t>
            </a:r>
            <a:r>
              <a:rPr sz="2400" spc="-10" dirty="0">
                <a:latin typeface="Calibri"/>
                <a:cs typeface="Calibri"/>
              </a:rPr>
              <a:t>explicit </a:t>
            </a:r>
            <a:r>
              <a:rPr sz="2400" spc="-5" dirty="0">
                <a:latin typeface="Calibri"/>
                <a:cs typeface="Calibri"/>
              </a:rPr>
              <a:t>images  online-Crime called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Sextortion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•"/>
            </a:pPr>
            <a:endParaRPr sz="2400">
              <a:latin typeface="Calibri"/>
              <a:cs typeface="Calibri"/>
            </a:endParaRPr>
          </a:p>
          <a:p>
            <a:pPr marL="241300" marR="5080" indent="-229235">
              <a:lnSpc>
                <a:spcPts val="2590"/>
              </a:lnSpc>
              <a:spcBef>
                <a:spcPts val="1675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is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crime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starts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when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young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people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believe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they </a:t>
            </a:r>
            <a:r>
              <a:rPr sz="2400" spc="-15" dirty="0">
                <a:solidFill>
                  <a:srgbClr val="333333"/>
                </a:solidFill>
                <a:latin typeface="Calibri"/>
                <a:cs typeface="Calibri"/>
              </a:rPr>
              <a:t>are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communicating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with 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someone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their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own age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who is </a:t>
            </a:r>
            <a:r>
              <a:rPr sz="2400" spc="-15" dirty="0">
                <a:solidFill>
                  <a:srgbClr val="333333"/>
                </a:solidFill>
                <a:latin typeface="Calibri"/>
                <a:cs typeface="Calibri"/>
              </a:rPr>
              <a:t>interested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in a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relationship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or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with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someone 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who is </a:t>
            </a:r>
            <a:r>
              <a:rPr sz="2400" spc="-15" dirty="0">
                <a:solidFill>
                  <a:srgbClr val="333333"/>
                </a:solidFill>
                <a:latin typeface="Calibri"/>
                <a:cs typeface="Calibri"/>
              </a:rPr>
              <a:t>offering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something of</a:t>
            </a:r>
            <a:r>
              <a:rPr sz="2400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value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har char="•"/>
            </a:pPr>
            <a:endParaRPr sz="2400">
              <a:latin typeface="Calibri"/>
              <a:cs typeface="Calibri"/>
            </a:endParaRPr>
          </a:p>
          <a:p>
            <a:pPr marL="241300" marR="277495" indent="-229235">
              <a:lnSpc>
                <a:spcPts val="2590"/>
              </a:lnSpc>
              <a:spcBef>
                <a:spcPts val="1675"/>
              </a:spcBef>
              <a:buFont typeface="Arial"/>
              <a:buChar char="•"/>
              <a:tabLst>
                <a:tab pos="241935" algn="l"/>
              </a:tabLst>
            </a:pP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Quickly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escalates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and the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demands increase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youth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seeing no </a:t>
            </a:r>
            <a:r>
              <a:rPr sz="2400" spc="-25" dirty="0">
                <a:solidFill>
                  <a:srgbClr val="333333"/>
                </a:solidFill>
                <a:latin typeface="Calibri"/>
                <a:cs typeface="Calibri"/>
              </a:rPr>
              <a:t>way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out 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and choose </a:t>
            </a:r>
            <a:r>
              <a:rPr sz="2400" spc="-15" dirty="0">
                <a:solidFill>
                  <a:srgbClr val="333333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333333"/>
                </a:solidFill>
                <a:latin typeface="Calibri"/>
                <a:cs typeface="Calibri"/>
              </a:rPr>
              <a:t>kill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themselves- </a:t>
            </a:r>
            <a:r>
              <a:rPr sz="2400" spc="-10" dirty="0">
                <a:solidFill>
                  <a:srgbClr val="333333"/>
                </a:solidFill>
                <a:latin typeface="Calibri"/>
                <a:cs typeface="Calibri"/>
              </a:rPr>
              <a:t>often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very</a:t>
            </a:r>
            <a:r>
              <a:rPr sz="2400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33333"/>
                </a:solidFill>
                <a:latin typeface="Calibri"/>
                <a:cs typeface="Calibri"/>
              </a:rPr>
              <a:t>quickly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204" y="6314947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9" y="191770"/>
            <a:ext cx="24377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z="4400" b="1" spc="-75" dirty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4400" b="1" spc="-5" dirty="0">
                <a:solidFill>
                  <a:srgbClr val="000000"/>
                </a:solidFill>
                <a:latin typeface="Calibri"/>
                <a:cs typeface="Calibri"/>
              </a:rPr>
              <a:t>x</a:t>
            </a:r>
            <a:r>
              <a:rPr sz="4400" b="1" spc="-5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ort</a:t>
            </a:r>
            <a:r>
              <a:rPr sz="4400" b="1" spc="-2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1600" y="1181138"/>
            <a:ext cx="6822058" cy="457619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6841" y="6095796"/>
            <a:ext cx="6095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Sextortion: </a:t>
            </a:r>
            <a:r>
              <a:rPr sz="12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An </a:t>
            </a:r>
            <a:r>
              <a:rPr sz="12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Increasing Risk </a:t>
            </a:r>
            <a:r>
              <a:rPr sz="12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for </a:t>
            </a:r>
            <a:r>
              <a:rPr sz="12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Youth </a:t>
            </a:r>
            <a:r>
              <a:rPr sz="12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in the </a:t>
            </a:r>
            <a:r>
              <a:rPr sz="12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Digital Age </a:t>
            </a:r>
            <a:r>
              <a:rPr sz="12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| </a:t>
            </a:r>
            <a:r>
              <a:rPr sz="12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Psychiatric </a:t>
            </a:r>
            <a:r>
              <a:rPr sz="12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News</a:t>
            </a:r>
            <a:r>
              <a:rPr sz="1200" u="sng" spc="6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2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(psychiatryonline.org)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45802" y="6228079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" y="12"/>
            <a:ext cx="7162799" cy="1597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25" y="6717506"/>
            <a:ext cx="7162799" cy="14049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771" y="261416"/>
              <a:ext cx="11576431" cy="6335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0"/>
            <a:ext cx="12112625" cy="6870700"/>
            <a:chOff x="85725" y="0"/>
            <a:chExt cx="12112625" cy="6870700"/>
          </a:xfrm>
        </p:grpSpPr>
        <p:sp>
          <p:nvSpPr>
            <p:cNvPr id="3" name="object 3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633476" y="0"/>
                  </a:moveTo>
                  <a:lnTo>
                    <a:pt x="7207631" y="0"/>
                  </a:lnTo>
                  <a:lnTo>
                    <a:pt x="7207631" y="6858000"/>
                  </a:lnTo>
                  <a:lnTo>
                    <a:pt x="0" y="6858000"/>
                  </a:lnTo>
                  <a:lnTo>
                    <a:pt x="633476" y="0"/>
                  </a:lnTo>
                  <a:close/>
                </a:path>
              </a:pathLst>
            </a:custGeom>
            <a:ln w="12700">
              <a:solidFill>
                <a:srgbClr val="6112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2511" y="3935476"/>
              <a:ext cx="5429250" cy="0"/>
            </a:xfrm>
            <a:custGeom>
              <a:avLst/>
              <a:gdLst/>
              <a:ahLst/>
              <a:cxnLst/>
              <a:rect l="l" t="t" r="r" b="b"/>
              <a:pathLst>
                <a:path w="5429250">
                  <a:moveTo>
                    <a:pt x="0" y="0"/>
                  </a:moveTo>
                  <a:lnTo>
                    <a:pt x="5429249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3927" rIns="0" bIns="0" rtlCol="0">
            <a:spAutoFit/>
          </a:bodyPr>
          <a:lstStyle/>
          <a:p>
            <a:pPr marL="4631690" marR="5080">
              <a:lnSpc>
                <a:spcPts val="4750"/>
              </a:lnSpc>
              <a:spcBef>
                <a:spcPts val="705"/>
              </a:spcBef>
            </a:pPr>
            <a:r>
              <a:rPr sz="4400" b="1" dirty="0">
                <a:latin typeface="Calibri"/>
                <a:cs typeface="Calibri"/>
              </a:rPr>
              <a:t>Suicide Among</a:t>
            </a:r>
            <a:r>
              <a:rPr sz="4400" b="1" spc="-95" dirty="0">
                <a:latin typeface="Calibri"/>
                <a:cs typeface="Calibri"/>
              </a:rPr>
              <a:t> </a:t>
            </a:r>
            <a:r>
              <a:rPr sz="4400" b="1" spc="-15" dirty="0">
                <a:latin typeface="Calibri"/>
                <a:cs typeface="Calibri"/>
              </a:rPr>
              <a:t>Law  </a:t>
            </a:r>
            <a:r>
              <a:rPr sz="4400" b="1" spc="-20" dirty="0">
                <a:latin typeface="Calibri"/>
                <a:cs typeface="Calibri"/>
              </a:rPr>
              <a:t>Enforcement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69639" y="0"/>
              <a:ext cx="8222615" cy="6858000"/>
            </a:xfrm>
            <a:custGeom>
              <a:avLst/>
              <a:gdLst/>
              <a:ahLst/>
              <a:cxnLst/>
              <a:rect l="l" t="t" r="r" b="b"/>
              <a:pathLst>
                <a:path w="8222615" h="6858000">
                  <a:moveTo>
                    <a:pt x="1526794" y="12700"/>
                  </a:moveTo>
                  <a:lnTo>
                    <a:pt x="1293241" y="12700"/>
                  </a:lnTo>
                  <a:lnTo>
                    <a:pt x="1185926" y="139700"/>
                  </a:lnTo>
                  <a:lnTo>
                    <a:pt x="1155217" y="177800"/>
                  </a:lnTo>
                  <a:lnTo>
                    <a:pt x="1124864" y="215900"/>
                  </a:lnTo>
                  <a:lnTo>
                    <a:pt x="1094854" y="254000"/>
                  </a:lnTo>
                  <a:lnTo>
                    <a:pt x="1065199" y="292100"/>
                  </a:lnTo>
                  <a:lnTo>
                    <a:pt x="1035888" y="330200"/>
                  </a:lnTo>
                  <a:lnTo>
                    <a:pt x="1006944" y="368300"/>
                  </a:lnTo>
                  <a:lnTo>
                    <a:pt x="978344" y="406400"/>
                  </a:lnTo>
                  <a:lnTo>
                    <a:pt x="950112" y="457200"/>
                  </a:lnTo>
                  <a:lnTo>
                    <a:pt x="922235" y="495300"/>
                  </a:lnTo>
                  <a:lnTo>
                    <a:pt x="894727" y="533400"/>
                  </a:lnTo>
                  <a:lnTo>
                    <a:pt x="867587" y="571500"/>
                  </a:lnTo>
                  <a:lnTo>
                    <a:pt x="840816" y="609600"/>
                  </a:lnTo>
                  <a:lnTo>
                    <a:pt x="814412" y="647700"/>
                  </a:lnTo>
                  <a:lnTo>
                    <a:pt x="788377" y="698500"/>
                  </a:lnTo>
                  <a:lnTo>
                    <a:pt x="762723" y="736600"/>
                  </a:lnTo>
                  <a:lnTo>
                    <a:pt x="737450" y="774700"/>
                  </a:lnTo>
                  <a:lnTo>
                    <a:pt x="712558" y="812800"/>
                  </a:lnTo>
                  <a:lnTo>
                    <a:pt x="688047" y="863600"/>
                  </a:lnTo>
                  <a:lnTo>
                    <a:pt x="663917" y="901700"/>
                  </a:lnTo>
                  <a:lnTo>
                    <a:pt x="640181" y="952500"/>
                  </a:lnTo>
                  <a:lnTo>
                    <a:pt x="616839" y="990600"/>
                  </a:lnTo>
                  <a:lnTo>
                    <a:pt x="593877" y="1028700"/>
                  </a:lnTo>
                  <a:lnTo>
                    <a:pt x="571322" y="1079500"/>
                  </a:lnTo>
                  <a:lnTo>
                    <a:pt x="549160" y="1117600"/>
                  </a:lnTo>
                  <a:lnTo>
                    <a:pt x="527405" y="1168400"/>
                  </a:lnTo>
                  <a:lnTo>
                    <a:pt x="506044" y="1206500"/>
                  </a:lnTo>
                  <a:lnTo>
                    <a:pt x="485089" y="1257300"/>
                  </a:lnTo>
                  <a:lnTo>
                    <a:pt x="464540" y="1295400"/>
                  </a:lnTo>
                  <a:lnTo>
                    <a:pt x="444398" y="1346200"/>
                  </a:lnTo>
                  <a:lnTo>
                    <a:pt x="424675" y="1384300"/>
                  </a:lnTo>
                  <a:lnTo>
                    <a:pt x="405371" y="1435100"/>
                  </a:lnTo>
                  <a:lnTo>
                    <a:pt x="386473" y="1473200"/>
                  </a:lnTo>
                  <a:lnTo>
                    <a:pt x="367995" y="1524000"/>
                  </a:lnTo>
                  <a:lnTo>
                    <a:pt x="349948" y="1562100"/>
                  </a:lnTo>
                  <a:lnTo>
                    <a:pt x="332320" y="1612900"/>
                  </a:lnTo>
                  <a:lnTo>
                    <a:pt x="315112" y="1663700"/>
                  </a:lnTo>
                  <a:lnTo>
                    <a:pt x="298335" y="1701800"/>
                  </a:lnTo>
                  <a:lnTo>
                    <a:pt x="281990" y="1752600"/>
                  </a:lnTo>
                  <a:lnTo>
                    <a:pt x="266090" y="1803400"/>
                  </a:lnTo>
                  <a:lnTo>
                    <a:pt x="250609" y="1854200"/>
                  </a:lnTo>
                  <a:lnTo>
                    <a:pt x="235572" y="1892300"/>
                  </a:lnTo>
                  <a:lnTo>
                    <a:pt x="220980" y="1943100"/>
                  </a:lnTo>
                  <a:lnTo>
                    <a:pt x="206832" y="1993900"/>
                  </a:lnTo>
                  <a:lnTo>
                    <a:pt x="193128" y="2044700"/>
                  </a:lnTo>
                  <a:lnTo>
                    <a:pt x="179870" y="2082800"/>
                  </a:lnTo>
                  <a:lnTo>
                    <a:pt x="167055" y="2133600"/>
                  </a:lnTo>
                  <a:lnTo>
                    <a:pt x="154711" y="2184400"/>
                  </a:lnTo>
                  <a:lnTo>
                    <a:pt x="142811" y="2235200"/>
                  </a:lnTo>
                  <a:lnTo>
                    <a:pt x="131368" y="2286000"/>
                  </a:lnTo>
                  <a:lnTo>
                    <a:pt x="120383" y="2324100"/>
                  </a:lnTo>
                  <a:lnTo>
                    <a:pt x="109867" y="2374900"/>
                  </a:lnTo>
                  <a:lnTo>
                    <a:pt x="99809" y="2425700"/>
                  </a:lnTo>
                  <a:lnTo>
                    <a:pt x="90220" y="2476500"/>
                  </a:lnTo>
                  <a:lnTo>
                    <a:pt x="81102" y="2527300"/>
                  </a:lnTo>
                  <a:lnTo>
                    <a:pt x="72453" y="2578100"/>
                  </a:lnTo>
                  <a:lnTo>
                    <a:pt x="64287" y="2628900"/>
                  </a:lnTo>
                  <a:lnTo>
                    <a:pt x="56591" y="2679700"/>
                  </a:lnTo>
                  <a:lnTo>
                    <a:pt x="49377" y="2730500"/>
                  </a:lnTo>
                  <a:lnTo>
                    <a:pt x="42633" y="2781300"/>
                  </a:lnTo>
                  <a:lnTo>
                    <a:pt x="36385" y="2832100"/>
                  </a:lnTo>
                  <a:lnTo>
                    <a:pt x="30619" y="2882900"/>
                  </a:lnTo>
                  <a:lnTo>
                    <a:pt x="25349" y="2933700"/>
                  </a:lnTo>
                  <a:lnTo>
                    <a:pt x="20561" y="2984500"/>
                  </a:lnTo>
                  <a:lnTo>
                    <a:pt x="16268" y="3035300"/>
                  </a:lnTo>
                  <a:lnTo>
                    <a:pt x="12471" y="3086100"/>
                  </a:lnTo>
                  <a:lnTo>
                    <a:pt x="9182" y="3136900"/>
                  </a:lnTo>
                  <a:lnTo>
                    <a:pt x="6388" y="3187700"/>
                  </a:lnTo>
                  <a:lnTo>
                    <a:pt x="4089" y="3238500"/>
                  </a:lnTo>
                  <a:lnTo>
                    <a:pt x="2298" y="3289300"/>
                  </a:lnTo>
                  <a:lnTo>
                    <a:pt x="1016" y="3340100"/>
                  </a:lnTo>
                  <a:lnTo>
                    <a:pt x="254" y="3390900"/>
                  </a:lnTo>
                  <a:lnTo>
                    <a:pt x="0" y="3441700"/>
                  </a:lnTo>
                  <a:lnTo>
                    <a:pt x="254" y="3492500"/>
                  </a:lnTo>
                  <a:lnTo>
                    <a:pt x="1016" y="3556000"/>
                  </a:lnTo>
                  <a:lnTo>
                    <a:pt x="2298" y="3606800"/>
                  </a:lnTo>
                  <a:lnTo>
                    <a:pt x="4089" y="3657600"/>
                  </a:lnTo>
                  <a:lnTo>
                    <a:pt x="6388" y="3708400"/>
                  </a:lnTo>
                  <a:lnTo>
                    <a:pt x="9182" y="3759200"/>
                  </a:lnTo>
                  <a:lnTo>
                    <a:pt x="12471" y="3810000"/>
                  </a:lnTo>
                  <a:lnTo>
                    <a:pt x="16268" y="3860800"/>
                  </a:lnTo>
                  <a:lnTo>
                    <a:pt x="20561" y="3911600"/>
                  </a:lnTo>
                  <a:lnTo>
                    <a:pt x="25349" y="3962400"/>
                  </a:lnTo>
                  <a:lnTo>
                    <a:pt x="30619" y="4013200"/>
                  </a:lnTo>
                  <a:lnTo>
                    <a:pt x="36385" y="4064000"/>
                  </a:lnTo>
                  <a:lnTo>
                    <a:pt x="42633" y="4114800"/>
                  </a:lnTo>
                  <a:lnTo>
                    <a:pt x="49377" y="4165600"/>
                  </a:lnTo>
                  <a:lnTo>
                    <a:pt x="56591" y="4216400"/>
                  </a:lnTo>
                  <a:lnTo>
                    <a:pt x="64287" y="4267200"/>
                  </a:lnTo>
                  <a:lnTo>
                    <a:pt x="72453" y="4318000"/>
                  </a:lnTo>
                  <a:lnTo>
                    <a:pt x="81102" y="4368800"/>
                  </a:lnTo>
                  <a:lnTo>
                    <a:pt x="90220" y="4419600"/>
                  </a:lnTo>
                  <a:lnTo>
                    <a:pt x="99809" y="4470400"/>
                  </a:lnTo>
                  <a:lnTo>
                    <a:pt x="109867" y="4508500"/>
                  </a:lnTo>
                  <a:lnTo>
                    <a:pt x="120383" y="4559300"/>
                  </a:lnTo>
                  <a:lnTo>
                    <a:pt x="131368" y="4610100"/>
                  </a:lnTo>
                  <a:lnTo>
                    <a:pt x="142811" y="4660900"/>
                  </a:lnTo>
                  <a:lnTo>
                    <a:pt x="154711" y="4711700"/>
                  </a:lnTo>
                  <a:lnTo>
                    <a:pt x="167055" y="4762500"/>
                  </a:lnTo>
                  <a:lnTo>
                    <a:pt x="179870" y="4800600"/>
                  </a:lnTo>
                  <a:lnTo>
                    <a:pt x="193128" y="4851400"/>
                  </a:lnTo>
                  <a:lnTo>
                    <a:pt x="206832" y="4902200"/>
                  </a:lnTo>
                  <a:lnTo>
                    <a:pt x="220980" y="4953000"/>
                  </a:lnTo>
                  <a:lnTo>
                    <a:pt x="235572" y="5003800"/>
                  </a:lnTo>
                  <a:lnTo>
                    <a:pt x="250609" y="5041900"/>
                  </a:lnTo>
                  <a:lnTo>
                    <a:pt x="266090" y="5092700"/>
                  </a:lnTo>
                  <a:lnTo>
                    <a:pt x="281990" y="5143500"/>
                  </a:lnTo>
                  <a:lnTo>
                    <a:pt x="298335" y="5181600"/>
                  </a:lnTo>
                  <a:lnTo>
                    <a:pt x="315112" y="5232400"/>
                  </a:lnTo>
                  <a:lnTo>
                    <a:pt x="332320" y="5283200"/>
                  </a:lnTo>
                  <a:lnTo>
                    <a:pt x="349948" y="5321300"/>
                  </a:lnTo>
                  <a:lnTo>
                    <a:pt x="367995" y="5372100"/>
                  </a:lnTo>
                  <a:lnTo>
                    <a:pt x="386473" y="5410200"/>
                  </a:lnTo>
                  <a:lnTo>
                    <a:pt x="405371" y="5461000"/>
                  </a:lnTo>
                  <a:lnTo>
                    <a:pt x="424675" y="5511800"/>
                  </a:lnTo>
                  <a:lnTo>
                    <a:pt x="444398" y="5549900"/>
                  </a:lnTo>
                  <a:lnTo>
                    <a:pt x="464540" y="5600700"/>
                  </a:lnTo>
                  <a:lnTo>
                    <a:pt x="485089" y="5638800"/>
                  </a:lnTo>
                  <a:lnTo>
                    <a:pt x="506044" y="5689600"/>
                  </a:lnTo>
                  <a:lnTo>
                    <a:pt x="527405" y="5727700"/>
                  </a:lnTo>
                  <a:lnTo>
                    <a:pt x="549160" y="5778500"/>
                  </a:lnTo>
                  <a:lnTo>
                    <a:pt x="571322" y="5816600"/>
                  </a:lnTo>
                  <a:lnTo>
                    <a:pt x="593877" y="5854700"/>
                  </a:lnTo>
                  <a:lnTo>
                    <a:pt x="616839" y="5905500"/>
                  </a:lnTo>
                  <a:lnTo>
                    <a:pt x="640181" y="5943600"/>
                  </a:lnTo>
                  <a:lnTo>
                    <a:pt x="663917" y="5994400"/>
                  </a:lnTo>
                  <a:lnTo>
                    <a:pt x="688047" y="6032500"/>
                  </a:lnTo>
                  <a:lnTo>
                    <a:pt x="712558" y="6070600"/>
                  </a:lnTo>
                  <a:lnTo>
                    <a:pt x="737450" y="6121400"/>
                  </a:lnTo>
                  <a:lnTo>
                    <a:pt x="762723" y="6159500"/>
                  </a:lnTo>
                  <a:lnTo>
                    <a:pt x="788377" y="6197600"/>
                  </a:lnTo>
                  <a:lnTo>
                    <a:pt x="814412" y="6235700"/>
                  </a:lnTo>
                  <a:lnTo>
                    <a:pt x="840816" y="6286500"/>
                  </a:lnTo>
                  <a:lnTo>
                    <a:pt x="867587" y="6324600"/>
                  </a:lnTo>
                  <a:lnTo>
                    <a:pt x="894727" y="6362700"/>
                  </a:lnTo>
                  <a:lnTo>
                    <a:pt x="922235" y="6400800"/>
                  </a:lnTo>
                  <a:lnTo>
                    <a:pt x="950112" y="6438900"/>
                  </a:lnTo>
                  <a:lnTo>
                    <a:pt x="978344" y="6477000"/>
                  </a:lnTo>
                  <a:lnTo>
                    <a:pt x="1006944" y="6515100"/>
                  </a:lnTo>
                  <a:lnTo>
                    <a:pt x="1035888" y="6565900"/>
                  </a:lnTo>
                  <a:lnTo>
                    <a:pt x="1065199" y="6604000"/>
                  </a:lnTo>
                  <a:lnTo>
                    <a:pt x="1094854" y="6642100"/>
                  </a:lnTo>
                  <a:lnTo>
                    <a:pt x="1124864" y="6680200"/>
                  </a:lnTo>
                  <a:lnTo>
                    <a:pt x="1155217" y="6718300"/>
                  </a:lnTo>
                  <a:lnTo>
                    <a:pt x="1185926" y="6756400"/>
                  </a:lnTo>
                  <a:lnTo>
                    <a:pt x="1284770" y="6858000"/>
                  </a:lnTo>
                  <a:lnTo>
                    <a:pt x="1517472" y="6858000"/>
                  </a:lnTo>
                  <a:lnTo>
                    <a:pt x="1477391" y="6819900"/>
                  </a:lnTo>
                  <a:lnTo>
                    <a:pt x="1445133" y="6781800"/>
                  </a:lnTo>
                  <a:lnTo>
                    <a:pt x="1413230" y="6756400"/>
                  </a:lnTo>
                  <a:lnTo>
                    <a:pt x="1381671" y="6718300"/>
                  </a:lnTo>
                  <a:lnTo>
                    <a:pt x="1350454" y="6680200"/>
                  </a:lnTo>
                  <a:lnTo>
                    <a:pt x="1319580" y="6642100"/>
                  </a:lnTo>
                  <a:lnTo>
                    <a:pt x="1289062" y="6604000"/>
                  </a:lnTo>
                  <a:lnTo>
                    <a:pt x="1258887" y="6565900"/>
                  </a:lnTo>
                  <a:lnTo>
                    <a:pt x="1229080" y="6527800"/>
                  </a:lnTo>
                  <a:lnTo>
                    <a:pt x="1199629" y="6489700"/>
                  </a:lnTo>
                  <a:lnTo>
                    <a:pt x="1170533" y="6451600"/>
                  </a:lnTo>
                  <a:lnTo>
                    <a:pt x="1141793" y="6413500"/>
                  </a:lnTo>
                  <a:lnTo>
                    <a:pt x="1113434" y="6375400"/>
                  </a:lnTo>
                  <a:lnTo>
                    <a:pt x="1085430" y="6337300"/>
                  </a:lnTo>
                  <a:lnTo>
                    <a:pt x="1057808" y="6299200"/>
                  </a:lnTo>
                  <a:lnTo>
                    <a:pt x="1030554" y="6248400"/>
                  </a:lnTo>
                  <a:lnTo>
                    <a:pt x="1003668" y="6210300"/>
                  </a:lnTo>
                  <a:lnTo>
                    <a:pt x="977163" y="6172200"/>
                  </a:lnTo>
                  <a:lnTo>
                    <a:pt x="951052" y="6134100"/>
                  </a:lnTo>
                  <a:lnTo>
                    <a:pt x="925309" y="6096000"/>
                  </a:lnTo>
                  <a:lnTo>
                    <a:pt x="899960" y="6045200"/>
                  </a:lnTo>
                  <a:lnTo>
                    <a:pt x="874991" y="6007100"/>
                  </a:lnTo>
                  <a:lnTo>
                    <a:pt x="850417" y="5969000"/>
                  </a:lnTo>
                  <a:lnTo>
                    <a:pt x="826236" y="5918200"/>
                  </a:lnTo>
                  <a:lnTo>
                    <a:pt x="802449" y="5880100"/>
                  </a:lnTo>
                  <a:lnTo>
                    <a:pt x="779068" y="5842000"/>
                  </a:lnTo>
                  <a:lnTo>
                    <a:pt x="756081" y="5791200"/>
                  </a:lnTo>
                  <a:lnTo>
                    <a:pt x="733488" y="5753100"/>
                  </a:lnTo>
                  <a:lnTo>
                    <a:pt x="711314" y="5715000"/>
                  </a:lnTo>
                  <a:lnTo>
                    <a:pt x="689546" y="5664200"/>
                  </a:lnTo>
                  <a:lnTo>
                    <a:pt x="668185" y="5626100"/>
                  </a:lnTo>
                  <a:lnTo>
                    <a:pt x="647242" y="5575300"/>
                  </a:lnTo>
                  <a:lnTo>
                    <a:pt x="626706" y="5537200"/>
                  </a:lnTo>
                  <a:lnTo>
                    <a:pt x="606602" y="5486400"/>
                  </a:lnTo>
                  <a:lnTo>
                    <a:pt x="586905" y="5448300"/>
                  </a:lnTo>
                  <a:lnTo>
                    <a:pt x="567639" y="5397500"/>
                  </a:lnTo>
                  <a:lnTo>
                    <a:pt x="548805" y="5359400"/>
                  </a:lnTo>
                  <a:lnTo>
                    <a:pt x="530390" y="5308600"/>
                  </a:lnTo>
                  <a:lnTo>
                    <a:pt x="512406" y="5270500"/>
                  </a:lnTo>
                  <a:lnTo>
                    <a:pt x="494855" y="5219700"/>
                  </a:lnTo>
                  <a:lnTo>
                    <a:pt x="477748" y="5168900"/>
                  </a:lnTo>
                  <a:lnTo>
                    <a:pt x="461073" y="5130800"/>
                  </a:lnTo>
                  <a:lnTo>
                    <a:pt x="444842" y="5080000"/>
                  </a:lnTo>
                  <a:lnTo>
                    <a:pt x="429056" y="5029200"/>
                  </a:lnTo>
                  <a:lnTo>
                    <a:pt x="413702" y="4991100"/>
                  </a:lnTo>
                  <a:lnTo>
                    <a:pt x="398818" y="4940300"/>
                  </a:lnTo>
                  <a:lnTo>
                    <a:pt x="384365" y="4889500"/>
                  </a:lnTo>
                  <a:lnTo>
                    <a:pt x="370382" y="4838700"/>
                  </a:lnTo>
                  <a:lnTo>
                    <a:pt x="356844" y="4800600"/>
                  </a:lnTo>
                  <a:lnTo>
                    <a:pt x="343776" y="4749800"/>
                  </a:lnTo>
                  <a:lnTo>
                    <a:pt x="331152" y="4699000"/>
                  </a:lnTo>
                  <a:lnTo>
                    <a:pt x="319011" y="4648200"/>
                  </a:lnTo>
                  <a:lnTo>
                    <a:pt x="307327" y="4610100"/>
                  </a:lnTo>
                  <a:lnTo>
                    <a:pt x="296113" y="4559300"/>
                  </a:lnTo>
                  <a:lnTo>
                    <a:pt x="285369" y="4508500"/>
                  </a:lnTo>
                  <a:lnTo>
                    <a:pt x="275094" y="4457700"/>
                  </a:lnTo>
                  <a:lnTo>
                    <a:pt x="265303" y="4406900"/>
                  </a:lnTo>
                  <a:lnTo>
                    <a:pt x="255993" y="4356100"/>
                  </a:lnTo>
                  <a:lnTo>
                    <a:pt x="247154" y="4305300"/>
                  </a:lnTo>
                  <a:lnTo>
                    <a:pt x="238810" y="4267200"/>
                  </a:lnTo>
                  <a:lnTo>
                    <a:pt x="230949" y="4216400"/>
                  </a:lnTo>
                  <a:lnTo>
                    <a:pt x="223570" y="4165600"/>
                  </a:lnTo>
                  <a:lnTo>
                    <a:pt x="216687" y="4114800"/>
                  </a:lnTo>
                  <a:lnTo>
                    <a:pt x="210299" y="4064000"/>
                  </a:lnTo>
                  <a:lnTo>
                    <a:pt x="204406" y="4013200"/>
                  </a:lnTo>
                  <a:lnTo>
                    <a:pt x="199021" y="3962400"/>
                  </a:lnTo>
                  <a:lnTo>
                    <a:pt x="194119" y="3911600"/>
                  </a:lnTo>
                  <a:lnTo>
                    <a:pt x="189738" y="3860800"/>
                  </a:lnTo>
                  <a:lnTo>
                    <a:pt x="185851" y="3810000"/>
                  </a:lnTo>
                  <a:lnTo>
                    <a:pt x="182486" y="3759200"/>
                  </a:lnTo>
                  <a:lnTo>
                    <a:pt x="179628" y="3708400"/>
                  </a:lnTo>
                  <a:lnTo>
                    <a:pt x="177279" y="3657600"/>
                  </a:lnTo>
                  <a:lnTo>
                    <a:pt x="175450" y="3606800"/>
                  </a:lnTo>
                  <a:lnTo>
                    <a:pt x="174142" y="3556000"/>
                  </a:lnTo>
                  <a:lnTo>
                    <a:pt x="173355" y="3492500"/>
                  </a:lnTo>
                  <a:lnTo>
                    <a:pt x="173101" y="3441700"/>
                  </a:lnTo>
                  <a:lnTo>
                    <a:pt x="173355" y="3390900"/>
                  </a:lnTo>
                  <a:lnTo>
                    <a:pt x="174142" y="3340100"/>
                  </a:lnTo>
                  <a:lnTo>
                    <a:pt x="175450" y="3289300"/>
                  </a:lnTo>
                  <a:lnTo>
                    <a:pt x="177279" y="3238500"/>
                  </a:lnTo>
                  <a:lnTo>
                    <a:pt x="179628" y="3187700"/>
                  </a:lnTo>
                  <a:lnTo>
                    <a:pt x="182486" y="3136900"/>
                  </a:lnTo>
                  <a:lnTo>
                    <a:pt x="185851" y="3086100"/>
                  </a:lnTo>
                  <a:lnTo>
                    <a:pt x="189738" y="3035300"/>
                  </a:lnTo>
                  <a:lnTo>
                    <a:pt x="194119" y="2984500"/>
                  </a:lnTo>
                  <a:lnTo>
                    <a:pt x="199021" y="2933700"/>
                  </a:lnTo>
                  <a:lnTo>
                    <a:pt x="204406" y="2882900"/>
                  </a:lnTo>
                  <a:lnTo>
                    <a:pt x="210299" y="2832100"/>
                  </a:lnTo>
                  <a:lnTo>
                    <a:pt x="216687" y="2781300"/>
                  </a:lnTo>
                  <a:lnTo>
                    <a:pt x="223570" y="2730500"/>
                  </a:lnTo>
                  <a:lnTo>
                    <a:pt x="230949" y="2679700"/>
                  </a:lnTo>
                  <a:lnTo>
                    <a:pt x="238810" y="2628900"/>
                  </a:lnTo>
                  <a:lnTo>
                    <a:pt x="247154" y="2578100"/>
                  </a:lnTo>
                  <a:lnTo>
                    <a:pt x="255993" y="2527300"/>
                  </a:lnTo>
                  <a:lnTo>
                    <a:pt x="265303" y="2489200"/>
                  </a:lnTo>
                  <a:lnTo>
                    <a:pt x="275094" y="2438400"/>
                  </a:lnTo>
                  <a:lnTo>
                    <a:pt x="285369" y="2387600"/>
                  </a:lnTo>
                  <a:lnTo>
                    <a:pt x="296113" y="2336800"/>
                  </a:lnTo>
                  <a:lnTo>
                    <a:pt x="307327" y="2286000"/>
                  </a:lnTo>
                  <a:lnTo>
                    <a:pt x="319011" y="2235200"/>
                  </a:lnTo>
                  <a:lnTo>
                    <a:pt x="331152" y="2197100"/>
                  </a:lnTo>
                  <a:lnTo>
                    <a:pt x="343776" y="2146300"/>
                  </a:lnTo>
                  <a:lnTo>
                    <a:pt x="356844" y="2095500"/>
                  </a:lnTo>
                  <a:lnTo>
                    <a:pt x="370382" y="2044700"/>
                  </a:lnTo>
                  <a:lnTo>
                    <a:pt x="384365" y="2006600"/>
                  </a:lnTo>
                  <a:lnTo>
                    <a:pt x="398818" y="1955800"/>
                  </a:lnTo>
                  <a:lnTo>
                    <a:pt x="413702" y="1905000"/>
                  </a:lnTo>
                  <a:lnTo>
                    <a:pt x="429056" y="1854200"/>
                  </a:lnTo>
                  <a:lnTo>
                    <a:pt x="444842" y="1816100"/>
                  </a:lnTo>
                  <a:lnTo>
                    <a:pt x="461073" y="1765300"/>
                  </a:lnTo>
                  <a:lnTo>
                    <a:pt x="477748" y="1714500"/>
                  </a:lnTo>
                  <a:lnTo>
                    <a:pt x="494855" y="1676400"/>
                  </a:lnTo>
                  <a:lnTo>
                    <a:pt x="512406" y="1625600"/>
                  </a:lnTo>
                  <a:lnTo>
                    <a:pt x="530390" y="1587500"/>
                  </a:lnTo>
                  <a:lnTo>
                    <a:pt x="548805" y="1536700"/>
                  </a:lnTo>
                  <a:lnTo>
                    <a:pt x="567639" y="1498600"/>
                  </a:lnTo>
                  <a:lnTo>
                    <a:pt x="586905" y="1447800"/>
                  </a:lnTo>
                  <a:lnTo>
                    <a:pt x="606602" y="1397000"/>
                  </a:lnTo>
                  <a:lnTo>
                    <a:pt x="626706" y="1358900"/>
                  </a:lnTo>
                  <a:lnTo>
                    <a:pt x="647242" y="1308100"/>
                  </a:lnTo>
                  <a:lnTo>
                    <a:pt x="668185" y="1270000"/>
                  </a:lnTo>
                  <a:lnTo>
                    <a:pt x="689546" y="1231900"/>
                  </a:lnTo>
                  <a:lnTo>
                    <a:pt x="711314" y="1181100"/>
                  </a:lnTo>
                  <a:lnTo>
                    <a:pt x="733488" y="1143000"/>
                  </a:lnTo>
                  <a:lnTo>
                    <a:pt x="756081" y="1092200"/>
                  </a:lnTo>
                  <a:lnTo>
                    <a:pt x="779068" y="1054100"/>
                  </a:lnTo>
                  <a:lnTo>
                    <a:pt x="802449" y="1016000"/>
                  </a:lnTo>
                  <a:lnTo>
                    <a:pt x="826236" y="965200"/>
                  </a:lnTo>
                  <a:lnTo>
                    <a:pt x="850417" y="927100"/>
                  </a:lnTo>
                  <a:lnTo>
                    <a:pt x="874991" y="889000"/>
                  </a:lnTo>
                  <a:lnTo>
                    <a:pt x="899960" y="838200"/>
                  </a:lnTo>
                  <a:lnTo>
                    <a:pt x="925309" y="800100"/>
                  </a:lnTo>
                  <a:lnTo>
                    <a:pt x="951052" y="762000"/>
                  </a:lnTo>
                  <a:lnTo>
                    <a:pt x="977163" y="723900"/>
                  </a:lnTo>
                  <a:lnTo>
                    <a:pt x="1003668" y="685800"/>
                  </a:lnTo>
                  <a:lnTo>
                    <a:pt x="1030554" y="635000"/>
                  </a:lnTo>
                  <a:lnTo>
                    <a:pt x="1057808" y="596900"/>
                  </a:lnTo>
                  <a:lnTo>
                    <a:pt x="1085430" y="558800"/>
                  </a:lnTo>
                  <a:lnTo>
                    <a:pt x="1113434" y="520700"/>
                  </a:lnTo>
                  <a:lnTo>
                    <a:pt x="1141793" y="482600"/>
                  </a:lnTo>
                  <a:lnTo>
                    <a:pt x="1170533" y="444500"/>
                  </a:lnTo>
                  <a:lnTo>
                    <a:pt x="1199629" y="406400"/>
                  </a:lnTo>
                  <a:lnTo>
                    <a:pt x="1229080" y="368300"/>
                  </a:lnTo>
                  <a:lnTo>
                    <a:pt x="1258887" y="330200"/>
                  </a:lnTo>
                  <a:lnTo>
                    <a:pt x="1289062" y="292100"/>
                  </a:lnTo>
                  <a:lnTo>
                    <a:pt x="1319580" y="254000"/>
                  </a:lnTo>
                  <a:lnTo>
                    <a:pt x="1350454" y="215900"/>
                  </a:lnTo>
                  <a:lnTo>
                    <a:pt x="1381671" y="177800"/>
                  </a:lnTo>
                  <a:lnTo>
                    <a:pt x="1413230" y="139700"/>
                  </a:lnTo>
                  <a:lnTo>
                    <a:pt x="1445133" y="101600"/>
                  </a:lnTo>
                  <a:lnTo>
                    <a:pt x="1477391" y="76200"/>
                  </a:lnTo>
                  <a:lnTo>
                    <a:pt x="1526794" y="12700"/>
                  </a:lnTo>
                  <a:close/>
                </a:path>
                <a:path w="8222615" h="6858000">
                  <a:moveTo>
                    <a:pt x="8222361" y="0"/>
                  </a:moveTo>
                  <a:lnTo>
                    <a:pt x="1805711" y="0"/>
                  </a:lnTo>
                  <a:lnTo>
                    <a:pt x="1661414" y="155702"/>
                  </a:lnTo>
                  <a:lnTo>
                    <a:pt x="1629892" y="191744"/>
                  </a:lnTo>
                  <a:lnTo>
                    <a:pt x="1598714" y="228092"/>
                  </a:lnTo>
                  <a:lnTo>
                    <a:pt x="1567891" y="264769"/>
                  </a:lnTo>
                  <a:lnTo>
                    <a:pt x="1537423" y="301764"/>
                  </a:lnTo>
                  <a:lnTo>
                    <a:pt x="1507299" y="339077"/>
                  </a:lnTo>
                  <a:lnTo>
                    <a:pt x="1477543" y="376707"/>
                  </a:lnTo>
                  <a:lnTo>
                    <a:pt x="1448142" y="414642"/>
                  </a:lnTo>
                  <a:lnTo>
                    <a:pt x="1419110" y="452882"/>
                  </a:lnTo>
                  <a:lnTo>
                    <a:pt x="1390434" y="491439"/>
                  </a:lnTo>
                  <a:lnTo>
                    <a:pt x="1362138" y="530288"/>
                  </a:lnTo>
                  <a:lnTo>
                    <a:pt x="1334198" y="569442"/>
                  </a:lnTo>
                  <a:lnTo>
                    <a:pt x="1306639" y="608888"/>
                  </a:lnTo>
                  <a:lnTo>
                    <a:pt x="1279461" y="648627"/>
                  </a:lnTo>
                  <a:lnTo>
                    <a:pt x="1252651" y="688670"/>
                  </a:lnTo>
                  <a:lnTo>
                    <a:pt x="1226223" y="728992"/>
                  </a:lnTo>
                  <a:lnTo>
                    <a:pt x="1200188" y="769594"/>
                  </a:lnTo>
                  <a:lnTo>
                    <a:pt x="1174534" y="810488"/>
                  </a:lnTo>
                  <a:lnTo>
                    <a:pt x="1149273" y="851662"/>
                  </a:lnTo>
                  <a:lnTo>
                    <a:pt x="1124407" y="893114"/>
                  </a:lnTo>
                  <a:lnTo>
                    <a:pt x="1099921" y="934834"/>
                  </a:lnTo>
                  <a:lnTo>
                    <a:pt x="1075842" y="976833"/>
                  </a:lnTo>
                  <a:lnTo>
                    <a:pt x="1052169" y="1019098"/>
                  </a:lnTo>
                  <a:lnTo>
                    <a:pt x="1028890" y="1061643"/>
                  </a:lnTo>
                  <a:lnTo>
                    <a:pt x="1006017" y="1104430"/>
                  </a:lnTo>
                  <a:lnTo>
                    <a:pt x="983564" y="1147495"/>
                  </a:lnTo>
                  <a:lnTo>
                    <a:pt x="961504" y="1190815"/>
                  </a:lnTo>
                  <a:lnTo>
                    <a:pt x="939863" y="1234389"/>
                  </a:lnTo>
                  <a:lnTo>
                    <a:pt x="918641" y="1278216"/>
                  </a:lnTo>
                  <a:lnTo>
                    <a:pt x="897839" y="1322285"/>
                  </a:lnTo>
                  <a:lnTo>
                    <a:pt x="877455" y="1366608"/>
                  </a:lnTo>
                  <a:lnTo>
                    <a:pt x="857504" y="1411173"/>
                  </a:lnTo>
                  <a:lnTo>
                    <a:pt x="837971" y="1455991"/>
                  </a:lnTo>
                  <a:lnTo>
                    <a:pt x="818870" y="1501038"/>
                  </a:lnTo>
                  <a:lnTo>
                    <a:pt x="800201" y="1546326"/>
                  </a:lnTo>
                  <a:lnTo>
                    <a:pt x="781964" y="1591843"/>
                  </a:lnTo>
                  <a:lnTo>
                    <a:pt x="764171" y="1637588"/>
                  </a:lnTo>
                  <a:lnTo>
                    <a:pt x="746810" y="1683575"/>
                  </a:lnTo>
                  <a:lnTo>
                    <a:pt x="729894" y="1729778"/>
                  </a:lnTo>
                  <a:lnTo>
                    <a:pt x="713422" y="1776196"/>
                  </a:lnTo>
                  <a:lnTo>
                    <a:pt x="697407" y="1822843"/>
                  </a:lnTo>
                  <a:lnTo>
                    <a:pt x="681837" y="1869706"/>
                  </a:lnTo>
                  <a:lnTo>
                    <a:pt x="666724" y="1916785"/>
                  </a:lnTo>
                  <a:lnTo>
                    <a:pt x="652056" y="1964067"/>
                  </a:lnTo>
                  <a:lnTo>
                    <a:pt x="637857" y="2011565"/>
                  </a:lnTo>
                  <a:lnTo>
                    <a:pt x="624116" y="2059266"/>
                  </a:lnTo>
                  <a:lnTo>
                    <a:pt x="610844" y="2107171"/>
                  </a:lnTo>
                  <a:lnTo>
                    <a:pt x="598043" y="2155279"/>
                  </a:lnTo>
                  <a:lnTo>
                    <a:pt x="585698" y="2203589"/>
                  </a:lnTo>
                  <a:lnTo>
                    <a:pt x="573836" y="2252091"/>
                  </a:lnTo>
                  <a:lnTo>
                    <a:pt x="562444" y="2300782"/>
                  </a:lnTo>
                  <a:lnTo>
                    <a:pt x="551522" y="2349665"/>
                  </a:lnTo>
                  <a:lnTo>
                    <a:pt x="541096" y="2398725"/>
                  </a:lnTo>
                  <a:lnTo>
                    <a:pt x="531139" y="2447975"/>
                  </a:lnTo>
                  <a:lnTo>
                    <a:pt x="521677" y="2497417"/>
                  </a:lnTo>
                  <a:lnTo>
                    <a:pt x="512699" y="2547023"/>
                  </a:lnTo>
                  <a:lnTo>
                    <a:pt x="504215" y="2596807"/>
                  </a:lnTo>
                  <a:lnTo>
                    <a:pt x="496214" y="2646769"/>
                  </a:lnTo>
                  <a:lnTo>
                    <a:pt x="488721" y="2696895"/>
                  </a:lnTo>
                  <a:lnTo>
                    <a:pt x="481723" y="2747200"/>
                  </a:lnTo>
                  <a:lnTo>
                    <a:pt x="475234" y="2797657"/>
                  </a:lnTo>
                  <a:lnTo>
                    <a:pt x="469239" y="2848279"/>
                  </a:lnTo>
                  <a:lnTo>
                    <a:pt x="463753" y="2899067"/>
                  </a:lnTo>
                  <a:lnTo>
                    <a:pt x="458774" y="2950006"/>
                  </a:lnTo>
                  <a:lnTo>
                    <a:pt x="454317" y="3001099"/>
                  </a:lnTo>
                  <a:lnTo>
                    <a:pt x="450367" y="3052343"/>
                  </a:lnTo>
                  <a:lnTo>
                    <a:pt x="446938" y="3103727"/>
                  </a:lnTo>
                  <a:lnTo>
                    <a:pt x="444030" y="3155264"/>
                  </a:lnTo>
                  <a:lnTo>
                    <a:pt x="441642" y="3206953"/>
                  </a:lnTo>
                  <a:lnTo>
                    <a:pt x="439788" y="3258769"/>
                  </a:lnTo>
                  <a:lnTo>
                    <a:pt x="438454" y="3310725"/>
                  </a:lnTo>
                  <a:lnTo>
                    <a:pt x="437654" y="3362820"/>
                  </a:lnTo>
                  <a:lnTo>
                    <a:pt x="437388" y="3415030"/>
                  </a:lnTo>
                  <a:lnTo>
                    <a:pt x="437654" y="3467811"/>
                  </a:lnTo>
                  <a:lnTo>
                    <a:pt x="438467" y="3520452"/>
                  </a:lnTo>
                  <a:lnTo>
                    <a:pt x="439839" y="3572967"/>
                  </a:lnTo>
                  <a:lnTo>
                    <a:pt x="441731" y="3625329"/>
                  </a:lnTo>
                  <a:lnTo>
                    <a:pt x="444169" y="3677551"/>
                  </a:lnTo>
                  <a:lnTo>
                    <a:pt x="447141" y="3729621"/>
                  </a:lnTo>
                  <a:lnTo>
                    <a:pt x="450646" y="3781552"/>
                  </a:lnTo>
                  <a:lnTo>
                    <a:pt x="454672" y="3833330"/>
                  </a:lnTo>
                  <a:lnTo>
                    <a:pt x="459232" y="3884942"/>
                  </a:lnTo>
                  <a:lnTo>
                    <a:pt x="464312" y="3936415"/>
                  </a:lnTo>
                  <a:lnTo>
                    <a:pt x="469912" y="3987711"/>
                  </a:lnTo>
                  <a:lnTo>
                    <a:pt x="476021" y="4038854"/>
                  </a:lnTo>
                  <a:lnTo>
                    <a:pt x="482650" y="4089831"/>
                  </a:lnTo>
                  <a:lnTo>
                    <a:pt x="489800" y="4140631"/>
                  </a:lnTo>
                  <a:lnTo>
                    <a:pt x="497446" y="4191266"/>
                  </a:lnTo>
                  <a:lnTo>
                    <a:pt x="505612" y="4241724"/>
                  </a:lnTo>
                  <a:lnTo>
                    <a:pt x="514273" y="4292003"/>
                  </a:lnTo>
                  <a:lnTo>
                    <a:pt x="523430" y="4342104"/>
                  </a:lnTo>
                  <a:lnTo>
                    <a:pt x="533095" y="4392028"/>
                  </a:lnTo>
                  <a:lnTo>
                    <a:pt x="543255" y="4441761"/>
                  </a:lnTo>
                  <a:lnTo>
                    <a:pt x="553897" y="4491304"/>
                  </a:lnTo>
                  <a:lnTo>
                    <a:pt x="565035" y="4540656"/>
                  </a:lnTo>
                  <a:lnTo>
                    <a:pt x="576668" y="4589818"/>
                  </a:lnTo>
                  <a:lnTo>
                    <a:pt x="588772" y="4638789"/>
                  </a:lnTo>
                  <a:lnTo>
                    <a:pt x="601370" y="4687544"/>
                  </a:lnTo>
                  <a:lnTo>
                    <a:pt x="614438" y="4736109"/>
                  </a:lnTo>
                  <a:lnTo>
                    <a:pt x="627989" y="4784458"/>
                  </a:lnTo>
                  <a:lnTo>
                    <a:pt x="641997" y="4832604"/>
                  </a:lnTo>
                  <a:lnTo>
                    <a:pt x="656488" y="4880534"/>
                  </a:lnTo>
                  <a:lnTo>
                    <a:pt x="671449" y="4928260"/>
                  </a:lnTo>
                  <a:lnTo>
                    <a:pt x="686879" y="4975758"/>
                  </a:lnTo>
                  <a:lnTo>
                    <a:pt x="702754" y="5023040"/>
                  </a:lnTo>
                  <a:lnTo>
                    <a:pt x="719099" y="5070106"/>
                  </a:lnTo>
                  <a:lnTo>
                    <a:pt x="735901" y="5116944"/>
                  </a:lnTo>
                  <a:lnTo>
                    <a:pt x="753160" y="5163553"/>
                  </a:lnTo>
                  <a:lnTo>
                    <a:pt x="770864" y="5209921"/>
                  </a:lnTo>
                  <a:lnTo>
                    <a:pt x="789012" y="5256060"/>
                  </a:lnTo>
                  <a:lnTo>
                    <a:pt x="807618" y="5301970"/>
                  </a:lnTo>
                  <a:lnTo>
                    <a:pt x="826655" y="5347640"/>
                  </a:lnTo>
                  <a:lnTo>
                    <a:pt x="846150" y="5393055"/>
                  </a:lnTo>
                  <a:lnTo>
                    <a:pt x="866063" y="5438241"/>
                  </a:lnTo>
                  <a:lnTo>
                    <a:pt x="886421" y="5483161"/>
                  </a:lnTo>
                  <a:lnTo>
                    <a:pt x="907211" y="5527840"/>
                  </a:lnTo>
                  <a:lnTo>
                    <a:pt x="928420" y="5572264"/>
                  </a:lnTo>
                  <a:lnTo>
                    <a:pt x="950061" y="5616435"/>
                  </a:lnTo>
                  <a:lnTo>
                    <a:pt x="972134" y="5660339"/>
                  </a:lnTo>
                  <a:lnTo>
                    <a:pt x="994613" y="5703989"/>
                  </a:lnTo>
                  <a:lnTo>
                    <a:pt x="1017524" y="5747372"/>
                  </a:lnTo>
                  <a:lnTo>
                    <a:pt x="1040841" y="5790476"/>
                  </a:lnTo>
                  <a:lnTo>
                    <a:pt x="1064577" y="5833326"/>
                  </a:lnTo>
                  <a:lnTo>
                    <a:pt x="1088720" y="5875883"/>
                  </a:lnTo>
                  <a:lnTo>
                    <a:pt x="1113269" y="5918174"/>
                  </a:lnTo>
                  <a:lnTo>
                    <a:pt x="1138212" y="5960186"/>
                  </a:lnTo>
                  <a:lnTo>
                    <a:pt x="1163574" y="6001918"/>
                  </a:lnTo>
                  <a:lnTo>
                    <a:pt x="1189329" y="6043358"/>
                  </a:lnTo>
                  <a:lnTo>
                    <a:pt x="1215478" y="6084519"/>
                  </a:lnTo>
                  <a:lnTo>
                    <a:pt x="1242021" y="6125388"/>
                  </a:lnTo>
                  <a:lnTo>
                    <a:pt x="1268945" y="6165951"/>
                  </a:lnTo>
                  <a:lnTo>
                    <a:pt x="1296276" y="6206236"/>
                  </a:lnTo>
                  <a:lnTo>
                    <a:pt x="1323975" y="6246203"/>
                  </a:lnTo>
                  <a:lnTo>
                    <a:pt x="1352067" y="6285877"/>
                  </a:lnTo>
                  <a:lnTo>
                    <a:pt x="1380528" y="6325248"/>
                  </a:lnTo>
                  <a:lnTo>
                    <a:pt x="1409382" y="6364313"/>
                  </a:lnTo>
                  <a:lnTo>
                    <a:pt x="1438592" y="6403060"/>
                  </a:lnTo>
                  <a:lnTo>
                    <a:pt x="1468183" y="6441503"/>
                  </a:lnTo>
                  <a:lnTo>
                    <a:pt x="1498142" y="6479616"/>
                  </a:lnTo>
                  <a:lnTo>
                    <a:pt x="1528457" y="6517424"/>
                  </a:lnTo>
                  <a:lnTo>
                    <a:pt x="1559153" y="6554902"/>
                  </a:lnTo>
                  <a:lnTo>
                    <a:pt x="1590192" y="6592049"/>
                  </a:lnTo>
                  <a:lnTo>
                    <a:pt x="1621599" y="6628879"/>
                  </a:lnTo>
                  <a:lnTo>
                    <a:pt x="1653349" y="6665379"/>
                  </a:lnTo>
                  <a:lnTo>
                    <a:pt x="1685467" y="6701536"/>
                  </a:lnTo>
                  <a:lnTo>
                    <a:pt x="1717916" y="6737363"/>
                  </a:lnTo>
                  <a:lnTo>
                    <a:pt x="1750720" y="6772859"/>
                  </a:lnTo>
                  <a:lnTo>
                    <a:pt x="1783880" y="6808000"/>
                  </a:lnTo>
                  <a:lnTo>
                    <a:pt x="1817370" y="6842798"/>
                  </a:lnTo>
                  <a:lnTo>
                    <a:pt x="1820037" y="6845440"/>
                  </a:lnTo>
                  <a:lnTo>
                    <a:pt x="8222361" y="6845440"/>
                  </a:lnTo>
                  <a:lnTo>
                    <a:pt x="8222361" y="0"/>
                  </a:lnTo>
                  <a:close/>
                </a:path>
              </a:pathLst>
            </a:custGeom>
            <a:solidFill>
              <a:srgbClr val="61080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07026" y="0"/>
              <a:ext cx="7785100" cy="6820534"/>
            </a:xfrm>
            <a:custGeom>
              <a:avLst/>
              <a:gdLst/>
              <a:ahLst/>
              <a:cxnLst/>
              <a:rect l="l" t="t" r="r" b="b"/>
              <a:pathLst>
                <a:path w="7785100" h="6820534">
                  <a:moveTo>
                    <a:pt x="7784972" y="0"/>
                  </a:moveTo>
                  <a:lnTo>
                    <a:pt x="1344925" y="0"/>
                  </a:lnTo>
                  <a:lnTo>
                    <a:pt x="1224026" y="130555"/>
                  </a:lnTo>
                  <a:lnTo>
                    <a:pt x="1192506" y="166591"/>
                  </a:lnTo>
                  <a:lnTo>
                    <a:pt x="1161333" y="202950"/>
                  </a:lnTo>
                  <a:lnTo>
                    <a:pt x="1130510" y="239631"/>
                  </a:lnTo>
                  <a:lnTo>
                    <a:pt x="1100039" y="276631"/>
                  </a:lnTo>
                  <a:lnTo>
                    <a:pt x="1069922" y="313947"/>
                  </a:lnTo>
                  <a:lnTo>
                    <a:pt x="1040162" y="351577"/>
                  </a:lnTo>
                  <a:lnTo>
                    <a:pt x="1010763" y="389516"/>
                  </a:lnTo>
                  <a:lnTo>
                    <a:pt x="981726" y="427764"/>
                  </a:lnTo>
                  <a:lnTo>
                    <a:pt x="953054" y="466317"/>
                  </a:lnTo>
                  <a:lnTo>
                    <a:pt x="924751" y="505172"/>
                  </a:lnTo>
                  <a:lnTo>
                    <a:pt x="896818" y="544326"/>
                  </a:lnTo>
                  <a:lnTo>
                    <a:pt x="869259" y="583777"/>
                  </a:lnTo>
                  <a:lnTo>
                    <a:pt x="842075" y="623523"/>
                  </a:lnTo>
                  <a:lnTo>
                    <a:pt x="815270" y="663559"/>
                  </a:lnTo>
                  <a:lnTo>
                    <a:pt x="788847" y="703884"/>
                  </a:lnTo>
                  <a:lnTo>
                    <a:pt x="762808" y="744495"/>
                  </a:lnTo>
                  <a:lnTo>
                    <a:pt x="737155" y="785389"/>
                  </a:lnTo>
                  <a:lnTo>
                    <a:pt x="711892" y="826563"/>
                  </a:lnTo>
                  <a:lnTo>
                    <a:pt x="687021" y="868015"/>
                  </a:lnTo>
                  <a:lnTo>
                    <a:pt x="662544" y="909741"/>
                  </a:lnTo>
                  <a:lnTo>
                    <a:pt x="638465" y="951740"/>
                  </a:lnTo>
                  <a:lnTo>
                    <a:pt x="614787" y="994007"/>
                  </a:lnTo>
                  <a:lnTo>
                    <a:pt x="591510" y="1036542"/>
                  </a:lnTo>
                  <a:lnTo>
                    <a:pt x="568640" y="1079340"/>
                  </a:lnTo>
                  <a:lnTo>
                    <a:pt x="546177" y="1122399"/>
                  </a:lnTo>
                  <a:lnTo>
                    <a:pt x="524125" y="1165716"/>
                  </a:lnTo>
                  <a:lnTo>
                    <a:pt x="502487" y="1209289"/>
                  </a:lnTo>
                  <a:lnTo>
                    <a:pt x="481264" y="1253114"/>
                  </a:lnTo>
                  <a:lnTo>
                    <a:pt x="460461" y="1297190"/>
                  </a:lnTo>
                  <a:lnTo>
                    <a:pt x="440079" y="1341512"/>
                  </a:lnTo>
                  <a:lnTo>
                    <a:pt x="420121" y="1386079"/>
                  </a:lnTo>
                  <a:lnTo>
                    <a:pt x="400590" y="1430888"/>
                  </a:lnTo>
                  <a:lnTo>
                    <a:pt x="381488" y="1475936"/>
                  </a:lnTo>
                  <a:lnTo>
                    <a:pt x="362818" y="1521221"/>
                  </a:lnTo>
                  <a:lnTo>
                    <a:pt x="344584" y="1566738"/>
                  </a:lnTo>
                  <a:lnTo>
                    <a:pt x="326786" y="1612487"/>
                  </a:lnTo>
                  <a:lnTo>
                    <a:pt x="309429" y="1658463"/>
                  </a:lnTo>
                  <a:lnTo>
                    <a:pt x="292515" y="1704665"/>
                  </a:lnTo>
                  <a:lnTo>
                    <a:pt x="276046" y="1751089"/>
                  </a:lnTo>
                  <a:lnTo>
                    <a:pt x="260026" y="1797733"/>
                  </a:lnTo>
                  <a:lnTo>
                    <a:pt x="244456" y="1844594"/>
                  </a:lnTo>
                  <a:lnTo>
                    <a:pt x="229340" y="1891669"/>
                  </a:lnTo>
                  <a:lnTo>
                    <a:pt x="214680" y="1938955"/>
                  </a:lnTo>
                  <a:lnTo>
                    <a:pt x="200479" y="1986450"/>
                  </a:lnTo>
                  <a:lnTo>
                    <a:pt x="186739" y="2034152"/>
                  </a:lnTo>
                  <a:lnTo>
                    <a:pt x="173464" y="2082056"/>
                  </a:lnTo>
                  <a:lnTo>
                    <a:pt x="160656" y="2130161"/>
                  </a:lnTo>
                  <a:lnTo>
                    <a:pt x="148317" y="2178463"/>
                  </a:lnTo>
                  <a:lnTo>
                    <a:pt x="136450" y="2226961"/>
                  </a:lnTo>
                  <a:lnTo>
                    <a:pt x="125058" y="2275651"/>
                  </a:lnTo>
                  <a:lnTo>
                    <a:pt x="114144" y="2324530"/>
                  </a:lnTo>
                  <a:lnTo>
                    <a:pt x="103710" y="2373596"/>
                  </a:lnTo>
                  <a:lnTo>
                    <a:pt x="93759" y="2422846"/>
                  </a:lnTo>
                  <a:lnTo>
                    <a:pt x="84294" y="2472277"/>
                  </a:lnTo>
                  <a:lnTo>
                    <a:pt x="75317" y="2521886"/>
                  </a:lnTo>
                  <a:lnTo>
                    <a:pt x="66830" y="2571671"/>
                  </a:lnTo>
                  <a:lnTo>
                    <a:pt x="58838" y="2621630"/>
                  </a:lnTo>
                  <a:lnTo>
                    <a:pt x="51342" y="2671758"/>
                  </a:lnTo>
                  <a:lnTo>
                    <a:pt x="44344" y="2722054"/>
                  </a:lnTo>
                  <a:lnTo>
                    <a:pt x="37848" y="2772514"/>
                  </a:lnTo>
                  <a:lnTo>
                    <a:pt x="31857" y="2823137"/>
                  </a:lnTo>
                  <a:lnTo>
                    <a:pt x="26373" y="2873918"/>
                  </a:lnTo>
                  <a:lnTo>
                    <a:pt x="21398" y="2924856"/>
                  </a:lnTo>
                  <a:lnTo>
                    <a:pt x="16935" y="2975948"/>
                  </a:lnTo>
                  <a:lnTo>
                    <a:pt x="12988" y="3027190"/>
                  </a:lnTo>
                  <a:lnTo>
                    <a:pt x="9558" y="3078581"/>
                  </a:lnTo>
                  <a:lnTo>
                    <a:pt x="6648" y="3130117"/>
                  </a:lnTo>
                  <a:lnTo>
                    <a:pt x="4262" y="3181796"/>
                  </a:lnTo>
                  <a:lnTo>
                    <a:pt x="2401" y="3233615"/>
                  </a:lnTo>
                  <a:lnTo>
                    <a:pt x="1069" y="3285571"/>
                  </a:lnTo>
                  <a:lnTo>
                    <a:pt x="267" y="3337661"/>
                  </a:lnTo>
                  <a:lnTo>
                    <a:pt x="0" y="3389884"/>
                  </a:lnTo>
                  <a:lnTo>
                    <a:pt x="273" y="3442661"/>
                  </a:lnTo>
                  <a:lnTo>
                    <a:pt x="1091" y="3495304"/>
                  </a:lnTo>
                  <a:lnTo>
                    <a:pt x="2452" y="3547809"/>
                  </a:lnTo>
                  <a:lnTo>
                    <a:pt x="4352" y="3600174"/>
                  </a:lnTo>
                  <a:lnTo>
                    <a:pt x="6789" y="3652396"/>
                  </a:lnTo>
                  <a:lnTo>
                    <a:pt x="9760" y="3704471"/>
                  </a:lnTo>
                  <a:lnTo>
                    <a:pt x="13262" y="3756398"/>
                  </a:lnTo>
                  <a:lnTo>
                    <a:pt x="17292" y="3808174"/>
                  </a:lnTo>
                  <a:lnTo>
                    <a:pt x="21848" y="3859795"/>
                  </a:lnTo>
                  <a:lnTo>
                    <a:pt x="26927" y="3911258"/>
                  </a:lnTo>
                  <a:lnTo>
                    <a:pt x="32526" y="3962562"/>
                  </a:lnTo>
                  <a:lnTo>
                    <a:pt x="38643" y="4013702"/>
                  </a:lnTo>
                  <a:lnTo>
                    <a:pt x="45274" y="4064676"/>
                  </a:lnTo>
                  <a:lnTo>
                    <a:pt x="52417" y="4115482"/>
                  </a:lnTo>
                  <a:lnTo>
                    <a:pt x="60069" y="4166116"/>
                  </a:lnTo>
                  <a:lnTo>
                    <a:pt x="68228" y="4216576"/>
                  </a:lnTo>
                  <a:lnTo>
                    <a:pt x="76890" y="4266859"/>
                  </a:lnTo>
                  <a:lnTo>
                    <a:pt x="86053" y="4316962"/>
                  </a:lnTo>
                  <a:lnTo>
                    <a:pt x="95714" y="4366881"/>
                  </a:lnTo>
                  <a:lnTo>
                    <a:pt x="105870" y="4416615"/>
                  </a:lnTo>
                  <a:lnTo>
                    <a:pt x="116519" y="4466161"/>
                  </a:lnTo>
                  <a:lnTo>
                    <a:pt x="127658" y="4515515"/>
                  </a:lnTo>
                  <a:lnTo>
                    <a:pt x="139283" y="4564675"/>
                  </a:lnTo>
                  <a:lnTo>
                    <a:pt x="151393" y="4613637"/>
                  </a:lnTo>
                  <a:lnTo>
                    <a:pt x="163985" y="4662400"/>
                  </a:lnTo>
                  <a:lnTo>
                    <a:pt x="177055" y="4710960"/>
                  </a:lnTo>
                  <a:lnTo>
                    <a:pt x="190601" y="4759314"/>
                  </a:lnTo>
                  <a:lnTo>
                    <a:pt x="204621" y="4807460"/>
                  </a:lnTo>
                  <a:lnTo>
                    <a:pt x="219111" y="4855395"/>
                  </a:lnTo>
                  <a:lnTo>
                    <a:pt x="234068" y="4903115"/>
                  </a:lnTo>
                  <a:lnTo>
                    <a:pt x="249491" y="4950619"/>
                  </a:lnTo>
                  <a:lnTo>
                    <a:pt x="265376" y="4997903"/>
                  </a:lnTo>
                  <a:lnTo>
                    <a:pt x="281720" y="5044964"/>
                  </a:lnTo>
                  <a:lnTo>
                    <a:pt x="298521" y="5091799"/>
                  </a:lnTo>
                  <a:lnTo>
                    <a:pt x="315776" y="5138407"/>
                  </a:lnTo>
                  <a:lnTo>
                    <a:pt x="333482" y="5184783"/>
                  </a:lnTo>
                  <a:lnTo>
                    <a:pt x="351636" y="5230925"/>
                  </a:lnTo>
                  <a:lnTo>
                    <a:pt x="370236" y="5276830"/>
                  </a:lnTo>
                  <a:lnTo>
                    <a:pt x="389279" y="5322496"/>
                  </a:lnTo>
                  <a:lnTo>
                    <a:pt x="408762" y="5367919"/>
                  </a:lnTo>
                  <a:lnTo>
                    <a:pt x="428682" y="5413096"/>
                  </a:lnTo>
                  <a:lnTo>
                    <a:pt x="449037" y="5458026"/>
                  </a:lnTo>
                  <a:lnTo>
                    <a:pt x="469824" y="5502704"/>
                  </a:lnTo>
                  <a:lnTo>
                    <a:pt x="491040" y="5547129"/>
                  </a:lnTo>
                  <a:lnTo>
                    <a:pt x="512682" y="5591297"/>
                  </a:lnTo>
                  <a:lnTo>
                    <a:pt x="534748" y="5635205"/>
                  </a:lnTo>
                  <a:lnTo>
                    <a:pt x="557234" y="5678851"/>
                  </a:lnTo>
                  <a:lnTo>
                    <a:pt x="580139" y="5722231"/>
                  </a:lnTo>
                  <a:lnTo>
                    <a:pt x="603459" y="5765344"/>
                  </a:lnTo>
                  <a:lnTo>
                    <a:pt x="627191" y="5808186"/>
                  </a:lnTo>
                  <a:lnTo>
                    <a:pt x="651333" y="5850753"/>
                  </a:lnTo>
                  <a:lnTo>
                    <a:pt x="675882" y="5893045"/>
                  </a:lnTo>
                  <a:lnTo>
                    <a:pt x="700835" y="5935057"/>
                  </a:lnTo>
                  <a:lnTo>
                    <a:pt x="726190" y="5976786"/>
                  </a:lnTo>
                  <a:lnTo>
                    <a:pt x="751944" y="6018231"/>
                  </a:lnTo>
                  <a:lnTo>
                    <a:pt x="778093" y="6059387"/>
                  </a:lnTo>
                  <a:lnTo>
                    <a:pt x="804636" y="6100253"/>
                  </a:lnTo>
                  <a:lnTo>
                    <a:pt x="831569" y="6140825"/>
                  </a:lnTo>
                  <a:lnTo>
                    <a:pt x="858890" y="6181100"/>
                  </a:lnTo>
                  <a:lnTo>
                    <a:pt x="886595" y="6221077"/>
                  </a:lnTo>
                  <a:lnTo>
                    <a:pt x="914683" y="6260751"/>
                  </a:lnTo>
                  <a:lnTo>
                    <a:pt x="943150" y="6300120"/>
                  </a:lnTo>
                  <a:lnTo>
                    <a:pt x="971994" y="6339181"/>
                  </a:lnTo>
                  <a:lnTo>
                    <a:pt x="1001212" y="6377932"/>
                  </a:lnTo>
                  <a:lnTo>
                    <a:pt x="1030801" y="6416369"/>
                  </a:lnTo>
                  <a:lnTo>
                    <a:pt x="1060758" y="6454490"/>
                  </a:lnTo>
                  <a:lnTo>
                    <a:pt x="1091080" y="6492291"/>
                  </a:lnTo>
                  <a:lnTo>
                    <a:pt x="1121766" y="6529771"/>
                  </a:lnTo>
                  <a:lnTo>
                    <a:pt x="1152812" y="6566925"/>
                  </a:lnTo>
                  <a:lnTo>
                    <a:pt x="1184215" y="6603752"/>
                  </a:lnTo>
                  <a:lnTo>
                    <a:pt x="1215972" y="6640249"/>
                  </a:lnTo>
                  <a:lnTo>
                    <a:pt x="1248082" y="6676412"/>
                  </a:lnTo>
                  <a:lnTo>
                    <a:pt x="1280540" y="6712239"/>
                  </a:lnTo>
                  <a:lnTo>
                    <a:pt x="1313344" y="6747726"/>
                  </a:lnTo>
                  <a:lnTo>
                    <a:pt x="1346493" y="6782872"/>
                  </a:lnTo>
                  <a:lnTo>
                    <a:pt x="1379982" y="6817673"/>
                  </a:lnTo>
                  <a:lnTo>
                    <a:pt x="1382649" y="6820315"/>
                  </a:lnTo>
                  <a:lnTo>
                    <a:pt x="7784972" y="6820315"/>
                  </a:lnTo>
                  <a:lnTo>
                    <a:pt x="7784972" y="0"/>
                  </a:lnTo>
                  <a:close/>
                </a:path>
              </a:pathLst>
            </a:custGeom>
            <a:solidFill>
              <a:srgbClr val="61080F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66182" y="1791411"/>
            <a:ext cx="6623050" cy="4287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Wingdings"/>
              <a:buChar char=""/>
              <a:tabLst>
                <a:tab pos="355600" algn="l"/>
              </a:tabLst>
            </a:pP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Exposure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trauma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increases</a:t>
            </a: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risk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Wingdings"/>
              <a:buChar char=""/>
            </a:pPr>
            <a:endParaRPr sz="4150">
              <a:latin typeface="Calibri"/>
              <a:cs typeface="Calibri"/>
            </a:endParaRPr>
          </a:p>
          <a:p>
            <a:pPr marL="355600" marR="5080" indent="-342900">
              <a:lnSpc>
                <a:spcPts val="3020"/>
              </a:lnSpc>
              <a:buFont typeface="Wingdings"/>
              <a:buChar char=""/>
              <a:tabLst>
                <a:tab pos="355600" algn="l"/>
              </a:tabLst>
            </a:pP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Trauma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exposure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includes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personal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assault,  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murder,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suicide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death</a:t>
            </a:r>
            <a:r>
              <a:rPr sz="28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investigations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Wingdings"/>
              <a:buChar char=""/>
            </a:pPr>
            <a:endParaRPr sz="3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"/>
              <a:tabLst>
                <a:tab pos="355600" algn="l"/>
              </a:tabLst>
            </a:pP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Familiarity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death reduces our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fear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8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Wingdings"/>
              <a:buChar char=""/>
            </a:pPr>
            <a:endParaRPr sz="4150">
              <a:latin typeface="Calibri"/>
              <a:cs typeface="Calibri"/>
            </a:endParaRPr>
          </a:p>
          <a:p>
            <a:pPr marL="355600" marR="53975" indent="-342900">
              <a:lnSpc>
                <a:spcPts val="3020"/>
              </a:lnSpc>
              <a:buFont typeface="Wingdings"/>
              <a:buChar char=""/>
              <a:tabLst>
                <a:tab pos="355600" algn="l"/>
              </a:tabLst>
            </a:pP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police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officers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die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by suicide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than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are 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killed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felons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line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duty</a:t>
            </a:r>
            <a:r>
              <a:rPr sz="28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accidents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78602" y="330835"/>
            <a:ext cx="5149215" cy="124904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60"/>
              </a:spcBef>
            </a:pPr>
            <a:r>
              <a:rPr b="1" spc="-30" dirty="0">
                <a:latin typeface="Calibri"/>
                <a:cs typeface="Calibri"/>
              </a:rPr>
              <a:t>Why </a:t>
            </a:r>
            <a:r>
              <a:rPr b="1" spc="-10" dirty="0">
                <a:latin typeface="Calibri"/>
                <a:cs typeface="Calibri"/>
              </a:rPr>
              <a:t>QPR </a:t>
            </a:r>
            <a:r>
              <a:rPr b="1" spc="-25" dirty="0">
                <a:latin typeface="Calibri"/>
                <a:cs typeface="Calibri"/>
              </a:rPr>
              <a:t>for </a:t>
            </a:r>
            <a:r>
              <a:rPr b="1" spc="-15" dirty="0">
                <a:latin typeface="Calibri"/>
                <a:cs typeface="Calibri"/>
              </a:rPr>
              <a:t>Emergency  </a:t>
            </a:r>
            <a:r>
              <a:rPr b="1" spc="-5" dirty="0">
                <a:latin typeface="Calibri"/>
                <a:cs typeface="Calibri"/>
              </a:rPr>
              <a:t>Services</a:t>
            </a:r>
            <a:r>
              <a:rPr b="1" spc="-15" dirty="0">
                <a:latin typeface="Calibri"/>
                <a:cs typeface="Calibri"/>
              </a:rPr>
              <a:t> Professionals?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61121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6942" y="6582156"/>
            <a:ext cx="1619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252525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252525"/>
                </a:solidFill>
                <a:latin typeface="Calibri"/>
                <a:cs typeface="Calibri"/>
              </a:rPr>
              <a:t>Institute.</a:t>
            </a:r>
            <a:r>
              <a:rPr sz="1200" spc="-7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52525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444" y="1586483"/>
              <a:ext cx="5315711" cy="34015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3321" y="1626997"/>
              <a:ext cx="5202555" cy="3288029"/>
            </a:xfrm>
            <a:custGeom>
              <a:avLst/>
              <a:gdLst/>
              <a:ahLst/>
              <a:cxnLst/>
              <a:rect l="l" t="t" r="r" b="b"/>
              <a:pathLst>
                <a:path w="5202555" h="3288029">
                  <a:moveTo>
                    <a:pt x="4653965" y="0"/>
                  </a:moveTo>
                  <a:lnTo>
                    <a:pt x="548005" y="0"/>
                  </a:lnTo>
                  <a:lnTo>
                    <a:pt x="500721" y="2011"/>
                  </a:lnTo>
                  <a:lnTo>
                    <a:pt x="454554" y="7936"/>
                  </a:lnTo>
                  <a:lnTo>
                    <a:pt x="409668" y="17610"/>
                  </a:lnTo>
                  <a:lnTo>
                    <a:pt x="366229" y="30869"/>
                  </a:lnTo>
                  <a:lnTo>
                    <a:pt x="324399" y="47548"/>
                  </a:lnTo>
                  <a:lnTo>
                    <a:pt x="284345" y="67482"/>
                  </a:lnTo>
                  <a:lnTo>
                    <a:pt x="246230" y="90507"/>
                  </a:lnTo>
                  <a:lnTo>
                    <a:pt x="210219" y="116458"/>
                  </a:lnTo>
                  <a:lnTo>
                    <a:pt x="176476" y="145171"/>
                  </a:lnTo>
                  <a:lnTo>
                    <a:pt x="145166" y="176481"/>
                  </a:lnTo>
                  <a:lnTo>
                    <a:pt x="116454" y="210224"/>
                  </a:lnTo>
                  <a:lnTo>
                    <a:pt x="90503" y="246236"/>
                  </a:lnTo>
                  <a:lnTo>
                    <a:pt x="67479" y="284351"/>
                  </a:lnTo>
                  <a:lnTo>
                    <a:pt x="47546" y="324405"/>
                  </a:lnTo>
                  <a:lnTo>
                    <a:pt x="30868" y="366234"/>
                  </a:lnTo>
                  <a:lnTo>
                    <a:pt x="17610" y="409673"/>
                  </a:lnTo>
                  <a:lnTo>
                    <a:pt x="7936" y="454557"/>
                  </a:lnTo>
                  <a:lnTo>
                    <a:pt x="2011" y="500722"/>
                  </a:lnTo>
                  <a:lnTo>
                    <a:pt x="0" y="548004"/>
                  </a:lnTo>
                  <a:lnTo>
                    <a:pt x="0" y="2739897"/>
                  </a:lnTo>
                  <a:lnTo>
                    <a:pt x="2011" y="2787180"/>
                  </a:lnTo>
                  <a:lnTo>
                    <a:pt x="7936" y="2833345"/>
                  </a:lnTo>
                  <a:lnTo>
                    <a:pt x="17610" y="2878229"/>
                  </a:lnTo>
                  <a:lnTo>
                    <a:pt x="30868" y="2921668"/>
                  </a:lnTo>
                  <a:lnTo>
                    <a:pt x="47546" y="2963497"/>
                  </a:lnTo>
                  <a:lnTo>
                    <a:pt x="67479" y="3003551"/>
                  </a:lnTo>
                  <a:lnTo>
                    <a:pt x="90503" y="3041666"/>
                  </a:lnTo>
                  <a:lnTo>
                    <a:pt x="116454" y="3077678"/>
                  </a:lnTo>
                  <a:lnTo>
                    <a:pt x="145166" y="3111421"/>
                  </a:lnTo>
                  <a:lnTo>
                    <a:pt x="176476" y="3142731"/>
                  </a:lnTo>
                  <a:lnTo>
                    <a:pt x="210219" y="3171444"/>
                  </a:lnTo>
                  <a:lnTo>
                    <a:pt x="246230" y="3197395"/>
                  </a:lnTo>
                  <a:lnTo>
                    <a:pt x="284345" y="3220420"/>
                  </a:lnTo>
                  <a:lnTo>
                    <a:pt x="324399" y="3240354"/>
                  </a:lnTo>
                  <a:lnTo>
                    <a:pt x="366229" y="3257033"/>
                  </a:lnTo>
                  <a:lnTo>
                    <a:pt x="409668" y="3270292"/>
                  </a:lnTo>
                  <a:lnTo>
                    <a:pt x="454554" y="3279966"/>
                  </a:lnTo>
                  <a:lnTo>
                    <a:pt x="500721" y="3285891"/>
                  </a:lnTo>
                  <a:lnTo>
                    <a:pt x="548005" y="3287903"/>
                  </a:lnTo>
                  <a:lnTo>
                    <a:pt x="4653965" y="3287903"/>
                  </a:lnTo>
                  <a:lnTo>
                    <a:pt x="4701247" y="3285891"/>
                  </a:lnTo>
                  <a:lnTo>
                    <a:pt x="4747413" y="3279966"/>
                  </a:lnTo>
                  <a:lnTo>
                    <a:pt x="4792297" y="3270292"/>
                  </a:lnTo>
                  <a:lnTo>
                    <a:pt x="4835736" y="3257033"/>
                  </a:lnTo>
                  <a:lnTo>
                    <a:pt x="4877565" y="3240354"/>
                  </a:lnTo>
                  <a:lnTo>
                    <a:pt x="4917619" y="3220420"/>
                  </a:lnTo>
                  <a:lnTo>
                    <a:pt x="4955734" y="3197395"/>
                  </a:lnTo>
                  <a:lnTo>
                    <a:pt x="4991746" y="3171444"/>
                  </a:lnTo>
                  <a:lnTo>
                    <a:pt x="5025489" y="3142731"/>
                  </a:lnTo>
                  <a:lnTo>
                    <a:pt x="5056799" y="3111421"/>
                  </a:lnTo>
                  <a:lnTo>
                    <a:pt x="5085512" y="3077678"/>
                  </a:lnTo>
                  <a:lnTo>
                    <a:pt x="5111463" y="3041666"/>
                  </a:lnTo>
                  <a:lnTo>
                    <a:pt x="5134488" y="3003551"/>
                  </a:lnTo>
                  <a:lnTo>
                    <a:pt x="5154422" y="2963497"/>
                  </a:lnTo>
                  <a:lnTo>
                    <a:pt x="5171101" y="2921668"/>
                  </a:lnTo>
                  <a:lnTo>
                    <a:pt x="5184359" y="2878229"/>
                  </a:lnTo>
                  <a:lnTo>
                    <a:pt x="5194034" y="2833345"/>
                  </a:lnTo>
                  <a:lnTo>
                    <a:pt x="5199959" y="2787180"/>
                  </a:lnTo>
                  <a:lnTo>
                    <a:pt x="5201970" y="2739897"/>
                  </a:lnTo>
                  <a:lnTo>
                    <a:pt x="5201970" y="548004"/>
                  </a:lnTo>
                  <a:lnTo>
                    <a:pt x="5199959" y="500722"/>
                  </a:lnTo>
                  <a:lnTo>
                    <a:pt x="5194034" y="454557"/>
                  </a:lnTo>
                  <a:lnTo>
                    <a:pt x="5184359" y="409673"/>
                  </a:lnTo>
                  <a:lnTo>
                    <a:pt x="5171101" y="366234"/>
                  </a:lnTo>
                  <a:lnTo>
                    <a:pt x="5154422" y="324405"/>
                  </a:lnTo>
                  <a:lnTo>
                    <a:pt x="5134488" y="284351"/>
                  </a:lnTo>
                  <a:lnTo>
                    <a:pt x="5111463" y="246236"/>
                  </a:lnTo>
                  <a:lnTo>
                    <a:pt x="5085512" y="210224"/>
                  </a:lnTo>
                  <a:lnTo>
                    <a:pt x="5056799" y="176481"/>
                  </a:lnTo>
                  <a:lnTo>
                    <a:pt x="5025489" y="145171"/>
                  </a:lnTo>
                  <a:lnTo>
                    <a:pt x="4991746" y="116458"/>
                  </a:lnTo>
                  <a:lnTo>
                    <a:pt x="4955734" y="90507"/>
                  </a:lnTo>
                  <a:lnTo>
                    <a:pt x="4917619" y="67482"/>
                  </a:lnTo>
                  <a:lnTo>
                    <a:pt x="4877565" y="47548"/>
                  </a:lnTo>
                  <a:lnTo>
                    <a:pt x="4835736" y="30869"/>
                  </a:lnTo>
                  <a:lnTo>
                    <a:pt x="4792297" y="17610"/>
                  </a:lnTo>
                  <a:lnTo>
                    <a:pt x="4747413" y="7936"/>
                  </a:lnTo>
                  <a:lnTo>
                    <a:pt x="4701247" y="2011"/>
                  </a:lnTo>
                  <a:lnTo>
                    <a:pt x="4653965" y="0"/>
                  </a:lnTo>
                  <a:close/>
                </a:path>
              </a:pathLst>
            </a:custGeom>
            <a:solidFill>
              <a:srgbClr val="61080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0212" y="455802"/>
            <a:ext cx="80213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Calibri"/>
                <a:cs typeface="Calibri"/>
              </a:rPr>
              <a:t>Risk </a:t>
            </a:r>
            <a:r>
              <a:rPr sz="4400" b="1" spc="-35" dirty="0">
                <a:latin typeface="Calibri"/>
                <a:cs typeface="Calibri"/>
              </a:rPr>
              <a:t>Factors </a:t>
            </a:r>
            <a:r>
              <a:rPr sz="4400" b="1" dirty="0">
                <a:latin typeface="Calibri"/>
                <a:cs typeface="Calibri"/>
              </a:rPr>
              <a:t>and </a:t>
            </a:r>
            <a:r>
              <a:rPr sz="4400" b="1" spc="-20" dirty="0">
                <a:latin typeface="Calibri"/>
                <a:cs typeface="Calibri"/>
              </a:rPr>
              <a:t>Protective</a:t>
            </a:r>
            <a:r>
              <a:rPr sz="4400" b="1" spc="-35" dirty="0">
                <a:latin typeface="Calibri"/>
                <a:cs typeface="Calibri"/>
              </a:rPr>
              <a:t> Factors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67271" y="1586483"/>
            <a:ext cx="5316220" cy="3401695"/>
            <a:chOff x="6367271" y="1586483"/>
            <a:chExt cx="5316220" cy="34016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7271" y="1586483"/>
              <a:ext cx="5315711" cy="34015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426707" y="1626997"/>
              <a:ext cx="5201920" cy="3288029"/>
            </a:xfrm>
            <a:custGeom>
              <a:avLst/>
              <a:gdLst/>
              <a:ahLst/>
              <a:cxnLst/>
              <a:rect l="l" t="t" r="r" b="b"/>
              <a:pathLst>
                <a:path w="5201920" h="3288029">
                  <a:moveTo>
                    <a:pt x="4653915" y="0"/>
                  </a:moveTo>
                  <a:lnTo>
                    <a:pt x="548005" y="0"/>
                  </a:lnTo>
                  <a:lnTo>
                    <a:pt x="500722" y="2011"/>
                  </a:lnTo>
                  <a:lnTo>
                    <a:pt x="454557" y="7936"/>
                  </a:lnTo>
                  <a:lnTo>
                    <a:pt x="409673" y="17610"/>
                  </a:lnTo>
                  <a:lnTo>
                    <a:pt x="366234" y="30869"/>
                  </a:lnTo>
                  <a:lnTo>
                    <a:pt x="324405" y="47548"/>
                  </a:lnTo>
                  <a:lnTo>
                    <a:pt x="284351" y="67482"/>
                  </a:lnTo>
                  <a:lnTo>
                    <a:pt x="246236" y="90507"/>
                  </a:lnTo>
                  <a:lnTo>
                    <a:pt x="210224" y="116458"/>
                  </a:lnTo>
                  <a:lnTo>
                    <a:pt x="176481" y="145171"/>
                  </a:lnTo>
                  <a:lnTo>
                    <a:pt x="145171" y="176481"/>
                  </a:lnTo>
                  <a:lnTo>
                    <a:pt x="116458" y="210224"/>
                  </a:lnTo>
                  <a:lnTo>
                    <a:pt x="90507" y="246236"/>
                  </a:lnTo>
                  <a:lnTo>
                    <a:pt x="67482" y="284351"/>
                  </a:lnTo>
                  <a:lnTo>
                    <a:pt x="47548" y="324405"/>
                  </a:lnTo>
                  <a:lnTo>
                    <a:pt x="30869" y="366234"/>
                  </a:lnTo>
                  <a:lnTo>
                    <a:pt x="17610" y="409673"/>
                  </a:lnTo>
                  <a:lnTo>
                    <a:pt x="7936" y="454557"/>
                  </a:lnTo>
                  <a:lnTo>
                    <a:pt x="2011" y="500722"/>
                  </a:lnTo>
                  <a:lnTo>
                    <a:pt x="0" y="548004"/>
                  </a:lnTo>
                  <a:lnTo>
                    <a:pt x="0" y="2739897"/>
                  </a:lnTo>
                  <a:lnTo>
                    <a:pt x="2011" y="2787180"/>
                  </a:lnTo>
                  <a:lnTo>
                    <a:pt x="7936" y="2833345"/>
                  </a:lnTo>
                  <a:lnTo>
                    <a:pt x="17610" y="2878229"/>
                  </a:lnTo>
                  <a:lnTo>
                    <a:pt x="30869" y="2921668"/>
                  </a:lnTo>
                  <a:lnTo>
                    <a:pt x="47548" y="2963497"/>
                  </a:lnTo>
                  <a:lnTo>
                    <a:pt x="67482" y="3003551"/>
                  </a:lnTo>
                  <a:lnTo>
                    <a:pt x="90507" y="3041666"/>
                  </a:lnTo>
                  <a:lnTo>
                    <a:pt x="116458" y="3077678"/>
                  </a:lnTo>
                  <a:lnTo>
                    <a:pt x="145171" y="3111421"/>
                  </a:lnTo>
                  <a:lnTo>
                    <a:pt x="176481" y="3142731"/>
                  </a:lnTo>
                  <a:lnTo>
                    <a:pt x="210224" y="3171444"/>
                  </a:lnTo>
                  <a:lnTo>
                    <a:pt x="246236" y="3197395"/>
                  </a:lnTo>
                  <a:lnTo>
                    <a:pt x="284351" y="3220420"/>
                  </a:lnTo>
                  <a:lnTo>
                    <a:pt x="324405" y="3240354"/>
                  </a:lnTo>
                  <a:lnTo>
                    <a:pt x="366234" y="3257033"/>
                  </a:lnTo>
                  <a:lnTo>
                    <a:pt x="409673" y="3270292"/>
                  </a:lnTo>
                  <a:lnTo>
                    <a:pt x="454557" y="3279966"/>
                  </a:lnTo>
                  <a:lnTo>
                    <a:pt x="500722" y="3285891"/>
                  </a:lnTo>
                  <a:lnTo>
                    <a:pt x="548005" y="3287903"/>
                  </a:lnTo>
                  <a:lnTo>
                    <a:pt x="4653915" y="3287903"/>
                  </a:lnTo>
                  <a:lnTo>
                    <a:pt x="4701197" y="3285891"/>
                  </a:lnTo>
                  <a:lnTo>
                    <a:pt x="4747362" y="3279966"/>
                  </a:lnTo>
                  <a:lnTo>
                    <a:pt x="4792246" y="3270292"/>
                  </a:lnTo>
                  <a:lnTo>
                    <a:pt x="4835685" y="3257033"/>
                  </a:lnTo>
                  <a:lnTo>
                    <a:pt x="4877514" y="3240354"/>
                  </a:lnTo>
                  <a:lnTo>
                    <a:pt x="4917568" y="3220420"/>
                  </a:lnTo>
                  <a:lnTo>
                    <a:pt x="4955683" y="3197395"/>
                  </a:lnTo>
                  <a:lnTo>
                    <a:pt x="4991695" y="3171444"/>
                  </a:lnTo>
                  <a:lnTo>
                    <a:pt x="5025438" y="3142731"/>
                  </a:lnTo>
                  <a:lnTo>
                    <a:pt x="5056748" y="3111421"/>
                  </a:lnTo>
                  <a:lnTo>
                    <a:pt x="5085461" y="3077678"/>
                  </a:lnTo>
                  <a:lnTo>
                    <a:pt x="5111412" y="3041666"/>
                  </a:lnTo>
                  <a:lnTo>
                    <a:pt x="5134437" y="3003551"/>
                  </a:lnTo>
                  <a:lnTo>
                    <a:pt x="5154371" y="2963497"/>
                  </a:lnTo>
                  <a:lnTo>
                    <a:pt x="5171050" y="2921668"/>
                  </a:lnTo>
                  <a:lnTo>
                    <a:pt x="5184309" y="2878229"/>
                  </a:lnTo>
                  <a:lnTo>
                    <a:pt x="5193983" y="2833345"/>
                  </a:lnTo>
                  <a:lnTo>
                    <a:pt x="5199908" y="2787180"/>
                  </a:lnTo>
                  <a:lnTo>
                    <a:pt x="5201920" y="2739897"/>
                  </a:lnTo>
                  <a:lnTo>
                    <a:pt x="5201920" y="548004"/>
                  </a:lnTo>
                  <a:lnTo>
                    <a:pt x="5199908" y="500722"/>
                  </a:lnTo>
                  <a:lnTo>
                    <a:pt x="5193983" y="454557"/>
                  </a:lnTo>
                  <a:lnTo>
                    <a:pt x="5184309" y="409673"/>
                  </a:lnTo>
                  <a:lnTo>
                    <a:pt x="5171050" y="366234"/>
                  </a:lnTo>
                  <a:lnTo>
                    <a:pt x="5154371" y="324405"/>
                  </a:lnTo>
                  <a:lnTo>
                    <a:pt x="5134437" y="284351"/>
                  </a:lnTo>
                  <a:lnTo>
                    <a:pt x="5111412" y="246236"/>
                  </a:lnTo>
                  <a:lnTo>
                    <a:pt x="5085461" y="210224"/>
                  </a:lnTo>
                  <a:lnTo>
                    <a:pt x="5056748" y="176481"/>
                  </a:lnTo>
                  <a:lnTo>
                    <a:pt x="5025438" y="145171"/>
                  </a:lnTo>
                  <a:lnTo>
                    <a:pt x="4991695" y="116458"/>
                  </a:lnTo>
                  <a:lnTo>
                    <a:pt x="4955683" y="90507"/>
                  </a:lnTo>
                  <a:lnTo>
                    <a:pt x="4917568" y="67482"/>
                  </a:lnTo>
                  <a:lnTo>
                    <a:pt x="4877514" y="47548"/>
                  </a:lnTo>
                  <a:lnTo>
                    <a:pt x="4835685" y="30869"/>
                  </a:lnTo>
                  <a:lnTo>
                    <a:pt x="4792246" y="17610"/>
                  </a:lnTo>
                  <a:lnTo>
                    <a:pt x="4747362" y="7936"/>
                  </a:lnTo>
                  <a:lnTo>
                    <a:pt x="4701197" y="2011"/>
                  </a:lnTo>
                  <a:lnTo>
                    <a:pt x="4653915" y="0"/>
                  </a:lnTo>
                  <a:close/>
                </a:path>
              </a:pathLst>
            </a:custGeom>
            <a:solidFill>
              <a:srgbClr val="61080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79780" y="2000834"/>
            <a:ext cx="4647565" cy="19805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200"/>
              </a:lnSpc>
              <a:spcBef>
                <a:spcPts val="9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protective 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factor 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suicide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means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person 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less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likely to 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consider, 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attempt,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die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suicide.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40448" y="2000834"/>
            <a:ext cx="4559935" cy="2468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0205" marR="363220" algn="ctr">
              <a:lnSpc>
                <a:spcPct val="100299"/>
              </a:lnSpc>
              <a:spcBef>
                <a:spcPts val="9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risk </a:t>
            </a:r>
            <a:r>
              <a:rPr sz="3200" b="1" i="1" spc="-15" dirty="0">
                <a:solidFill>
                  <a:srgbClr val="FFFFFF"/>
                </a:solidFill>
                <a:latin typeface="Calibri"/>
                <a:cs typeface="Calibri"/>
              </a:rPr>
              <a:t>factor </a:t>
            </a:r>
            <a:r>
              <a:rPr sz="3200" spc="-3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suicide 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means a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person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is 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likely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3200">
              <a:latin typeface="Calibri"/>
              <a:cs typeface="Calibri"/>
            </a:endParaRPr>
          </a:p>
          <a:p>
            <a:pPr marL="12700" marR="5080" algn="ctr">
              <a:lnSpc>
                <a:spcPts val="3870"/>
              </a:lnSpc>
              <a:spcBef>
                <a:spcPts val="40"/>
              </a:spcBef>
            </a:pP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consider,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attempt,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die by  suicide.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4460" y="125095"/>
            <a:ext cx="988542" cy="914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DD1E2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9DD1E2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9DD1E2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9DD1E2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30547" y="180847"/>
            <a:ext cx="1612265" cy="817880"/>
            <a:chOff x="4130547" y="180847"/>
            <a:chExt cx="1612265" cy="817880"/>
          </a:xfrm>
        </p:grpSpPr>
        <p:sp>
          <p:nvSpPr>
            <p:cNvPr id="6" name="object 6"/>
            <p:cNvSpPr/>
            <p:nvPr/>
          </p:nvSpPr>
          <p:spPr>
            <a:xfrm>
              <a:off x="4143247" y="193547"/>
              <a:ext cx="1586865" cy="792480"/>
            </a:xfrm>
            <a:custGeom>
              <a:avLst/>
              <a:gdLst/>
              <a:ahLst/>
              <a:cxnLst/>
              <a:rect l="l" t="t" r="r" b="b"/>
              <a:pathLst>
                <a:path w="1586864" h="792480">
                  <a:moveTo>
                    <a:pt x="1454785" y="0"/>
                  </a:moveTo>
                  <a:lnTo>
                    <a:pt x="131952" y="0"/>
                  </a:lnTo>
                  <a:lnTo>
                    <a:pt x="90237" y="6724"/>
                  </a:lnTo>
                  <a:lnTo>
                    <a:pt x="54013" y="25452"/>
                  </a:lnTo>
                  <a:lnTo>
                    <a:pt x="25452" y="54013"/>
                  </a:lnTo>
                  <a:lnTo>
                    <a:pt x="6724" y="90237"/>
                  </a:lnTo>
                  <a:lnTo>
                    <a:pt x="0" y="131952"/>
                  </a:lnTo>
                  <a:lnTo>
                    <a:pt x="0" y="660146"/>
                  </a:lnTo>
                  <a:lnTo>
                    <a:pt x="6724" y="701861"/>
                  </a:lnTo>
                  <a:lnTo>
                    <a:pt x="25452" y="738085"/>
                  </a:lnTo>
                  <a:lnTo>
                    <a:pt x="54013" y="766646"/>
                  </a:lnTo>
                  <a:lnTo>
                    <a:pt x="90237" y="785374"/>
                  </a:lnTo>
                  <a:lnTo>
                    <a:pt x="131952" y="792099"/>
                  </a:lnTo>
                  <a:lnTo>
                    <a:pt x="1454785" y="792099"/>
                  </a:lnTo>
                  <a:lnTo>
                    <a:pt x="1496514" y="785374"/>
                  </a:lnTo>
                  <a:lnTo>
                    <a:pt x="1532769" y="766646"/>
                  </a:lnTo>
                  <a:lnTo>
                    <a:pt x="1561367" y="738085"/>
                  </a:lnTo>
                  <a:lnTo>
                    <a:pt x="1580126" y="701861"/>
                  </a:lnTo>
                  <a:lnTo>
                    <a:pt x="1586864" y="660146"/>
                  </a:lnTo>
                  <a:lnTo>
                    <a:pt x="1586864" y="131952"/>
                  </a:lnTo>
                  <a:lnTo>
                    <a:pt x="1580126" y="90237"/>
                  </a:lnTo>
                  <a:lnTo>
                    <a:pt x="1561367" y="54013"/>
                  </a:lnTo>
                  <a:lnTo>
                    <a:pt x="1532769" y="25452"/>
                  </a:lnTo>
                  <a:lnTo>
                    <a:pt x="1496514" y="6724"/>
                  </a:lnTo>
                  <a:lnTo>
                    <a:pt x="1454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43247" y="193547"/>
              <a:ext cx="1586865" cy="792480"/>
            </a:xfrm>
            <a:custGeom>
              <a:avLst/>
              <a:gdLst/>
              <a:ahLst/>
              <a:cxnLst/>
              <a:rect l="l" t="t" r="r" b="b"/>
              <a:pathLst>
                <a:path w="1586864" h="792480">
                  <a:moveTo>
                    <a:pt x="0" y="131952"/>
                  </a:moveTo>
                  <a:lnTo>
                    <a:pt x="6724" y="90237"/>
                  </a:lnTo>
                  <a:lnTo>
                    <a:pt x="25452" y="54013"/>
                  </a:lnTo>
                  <a:lnTo>
                    <a:pt x="54013" y="25452"/>
                  </a:lnTo>
                  <a:lnTo>
                    <a:pt x="90237" y="6724"/>
                  </a:lnTo>
                  <a:lnTo>
                    <a:pt x="131952" y="0"/>
                  </a:lnTo>
                  <a:lnTo>
                    <a:pt x="1454785" y="0"/>
                  </a:lnTo>
                  <a:lnTo>
                    <a:pt x="1496514" y="6724"/>
                  </a:lnTo>
                  <a:lnTo>
                    <a:pt x="1532769" y="25452"/>
                  </a:lnTo>
                  <a:lnTo>
                    <a:pt x="1561367" y="54013"/>
                  </a:lnTo>
                  <a:lnTo>
                    <a:pt x="1580126" y="90237"/>
                  </a:lnTo>
                  <a:lnTo>
                    <a:pt x="1586864" y="131952"/>
                  </a:lnTo>
                  <a:lnTo>
                    <a:pt x="1586864" y="660146"/>
                  </a:lnTo>
                  <a:lnTo>
                    <a:pt x="1580126" y="701861"/>
                  </a:lnTo>
                  <a:lnTo>
                    <a:pt x="1561367" y="738085"/>
                  </a:lnTo>
                  <a:lnTo>
                    <a:pt x="1532769" y="766646"/>
                  </a:lnTo>
                  <a:lnTo>
                    <a:pt x="1496514" y="785374"/>
                  </a:lnTo>
                  <a:lnTo>
                    <a:pt x="1454785" y="792099"/>
                  </a:lnTo>
                  <a:lnTo>
                    <a:pt x="131952" y="792099"/>
                  </a:lnTo>
                  <a:lnTo>
                    <a:pt x="90237" y="785374"/>
                  </a:lnTo>
                  <a:lnTo>
                    <a:pt x="54013" y="766646"/>
                  </a:lnTo>
                  <a:lnTo>
                    <a:pt x="25452" y="738085"/>
                  </a:lnTo>
                  <a:lnTo>
                    <a:pt x="6724" y="701861"/>
                  </a:lnTo>
                  <a:lnTo>
                    <a:pt x="0" y="660146"/>
                  </a:lnTo>
                  <a:lnTo>
                    <a:pt x="0" y="13195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342003" y="180847"/>
            <a:ext cx="1193800" cy="7740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065" marR="5080" algn="ctr">
              <a:lnSpc>
                <a:spcPct val="86400"/>
              </a:lnSpc>
              <a:spcBef>
                <a:spcPts val="390"/>
              </a:spcBef>
            </a:pPr>
            <a:r>
              <a:rPr sz="1800" b="1" spc="-130" dirty="0">
                <a:solidFill>
                  <a:srgbClr val="611216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o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u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g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h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-g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y  culture/  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stigma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63590" y="741806"/>
            <a:ext cx="393065" cy="179705"/>
          </a:xfrm>
          <a:custGeom>
            <a:avLst/>
            <a:gdLst/>
            <a:ahLst/>
            <a:cxnLst/>
            <a:rect l="l" t="t" r="r" b="b"/>
            <a:pathLst>
              <a:path w="393064" h="179705">
                <a:moveTo>
                  <a:pt x="366780" y="166268"/>
                </a:moveTo>
                <a:lnTo>
                  <a:pt x="293750" y="170052"/>
                </a:lnTo>
                <a:lnTo>
                  <a:pt x="291719" y="172338"/>
                </a:lnTo>
                <a:lnTo>
                  <a:pt x="291973" y="177545"/>
                </a:lnTo>
                <a:lnTo>
                  <a:pt x="294259" y="179577"/>
                </a:lnTo>
                <a:lnTo>
                  <a:pt x="393064" y="174497"/>
                </a:lnTo>
                <a:lnTo>
                  <a:pt x="382524" y="174370"/>
                </a:lnTo>
                <a:lnTo>
                  <a:pt x="366780" y="166268"/>
                </a:lnTo>
                <a:close/>
              </a:path>
              <a:path w="393064" h="179705">
                <a:moveTo>
                  <a:pt x="376324" y="165773"/>
                </a:moveTo>
                <a:lnTo>
                  <a:pt x="366780" y="166268"/>
                </a:lnTo>
                <a:lnTo>
                  <a:pt x="382524" y="174370"/>
                </a:lnTo>
                <a:lnTo>
                  <a:pt x="383374" y="172719"/>
                </a:lnTo>
                <a:lnTo>
                  <a:pt x="380746" y="172719"/>
                </a:lnTo>
                <a:lnTo>
                  <a:pt x="376324" y="165773"/>
                </a:lnTo>
                <a:close/>
              </a:path>
              <a:path w="393064" h="179705">
                <a:moveTo>
                  <a:pt x="337058" y="90296"/>
                </a:moveTo>
                <a:lnTo>
                  <a:pt x="334772" y="91693"/>
                </a:lnTo>
                <a:lnTo>
                  <a:pt x="332613" y="93090"/>
                </a:lnTo>
                <a:lnTo>
                  <a:pt x="331977" y="96012"/>
                </a:lnTo>
                <a:lnTo>
                  <a:pt x="333375" y="98297"/>
                </a:lnTo>
                <a:lnTo>
                  <a:pt x="371381" y="158007"/>
                </a:lnTo>
                <a:lnTo>
                  <a:pt x="386842" y="165988"/>
                </a:lnTo>
                <a:lnTo>
                  <a:pt x="382524" y="174370"/>
                </a:lnTo>
                <a:lnTo>
                  <a:pt x="392984" y="174370"/>
                </a:lnTo>
                <a:lnTo>
                  <a:pt x="341298" y="93090"/>
                </a:lnTo>
                <a:lnTo>
                  <a:pt x="339979" y="90931"/>
                </a:lnTo>
                <a:lnTo>
                  <a:pt x="337058" y="90296"/>
                </a:lnTo>
                <a:close/>
              </a:path>
              <a:path w="393064" h="179705">
                <a:moveTo>
                  <a:pt x="384429" y="165353"/>
                </a:moveTo>
                <a:lnTo>
                  <a:pt x="376324" y="165773"/>
                </a:lnTo>
                <a:lnTo>
                  <a:pt x="380746" y="172719"/>
                </a:lnTo>
                <a:lnTo>
                  <a:pt x="384429" y="165353"/>
                </a:lnTo>
                <a:close/>
              </a:path>
              <a:path w="393064" h="179705">
                <a:moveTo>
                  <a:pt x="385611" y="165353"/>
                </a:moveTo>
                <a:lnTo>
                  <a:pt x="384429" y="165353"/>
                </a:lnTo>
                <a:lnTo>
                  <a:pt x="380746" y="172719"/>
                </a:lnTo>
                <a:lnTo>
                  <a:pt x="383374" y="172719"/>
                </a:lnTo>
                <a:lnTo>
                  <a:pt x="386842" y="165988"/>
                </a:lnTo>
                <a:lnTo>
                  <a:pt x="385611" y="165353"/>
                </a:lnTo>
                <a:close/>
              </a:path>
              <a:path w="393064" h="179705">
                <a:moveTo>
                  <a:pt x="3175" y="0"/>
                </a:moveTo>
                <a:lnTo>
                  <a:pt x="0" y="9016"/>
                </a:lnTo>
                <a:lnTo>
                  <a:pt x="50292" y="26923"/>
                </a:lnTo>
                <a:lnTo>
                  <a:pt x="100075" y="45846"/>
                </a:lnTo>
                <a:lnTo>
                  <a:pt x="149733" y="65658"/>
                </a:lnTo>
                <a:lnTo>
                  <a:pt x="198755" y="86487"/>
                </a:lnTo>
                <a:lnTo>
                  <a:pt x="247396" y="108203"/>
                </a:lnTo>
                <a:lnTo>
                  <a:pt x="295656" y="130809"/>
                </a:lnTo>
                <a:lnTo>
                  <a:pt x="343535" y="154304"/>
                </a:lnTo>
                <a:lnTo>
                  <a:pt x="366780" y="166268"/>
                </a:lnTo>
                <a:lnTo>
                  <a:pt x="376324" y="165773"/>
                </a:lnTo>
                <a:lnTo>
                  <a:pt x="299720" y="122173"/>
                </a:lnTo>
                <a:lnTo>
                  <a:pt x="251333" y="99440"/>
                </a:lnTo>
                <a:lnTo>
                  <a:pt x="202437" y="77723"/>
                </a:lnTo>
                <a:lnTo>
                  <a:pt x="153162" y="56768"/>
                </a:lnTo>
                <a:lnTo>
                  <a:pt x="103505" y="36829"/>
                </a:lnTo>
                <a:lnTo>
                  <a:pt x="53467" y="18033"/>
                </a:lnTo>
                <a:lnTo>
                  <a:pt x="3175" y="0"/>
                </a:lnTo>
                <a:close/>
              </a:path>
              <a:path w="393064" h="179705">
                <a:moveTo>
                  <a:pt x="371381" y="158007"/>
                </a:moveTo>
                <a:lnTo>
                  <a:pt x="376324" y="165773"/>
                </a:lnTo>
                <a:lnTo>
                  <a:pt x="384429" y="165353"/>
                </a:lnTo>
                <a:lnTo>
                  <a:pt x="385611" y="165353"/>
                </a:lnTo>
                <a:lnTo>
                  <a:pt x="371381" y="158007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151371" y="972819"/>
            <a:ext cx="1573530" cy="891540"/>
            <a:chOff x="6151371" y="972819"/>
            <a:chExt cx="1573530" cy="891540"/>
          </a:xfrm>
        </p:grpSpPr>
        <p:sp>
          <p:nvSpPr>
            <p:cNvPr id="11" name="object 11"/>
            <p:cNvSpPr/>
            <p:nvPr/>
          </p:nvSpPr>
          <p:spPr>
            <a:xfrm>
              <a:off x="6164071" y="985519"/>
              <a:ext cx="1548130" cy="866140"/>
            </a:xfrm>
            <a:custGeom>
              <a:avLst/>
              <a:gdLst/>
              <a:ahLst/>
              <a:cxnLst/>
              <a:rect l="l" t="t" r="r" b="b"/>
              <a:pathLst>
                <a:path w="1548129" h="866139">
                  <a:moveTo>
                    <a:pt x="1403603" y="0"/>
                  </a:moveTo>
                  <a:lnTo>
                    <a:pt x="144399" y="0"/>
                  </a:lnTo>
                  <a:lnTo>
                    <a:pt x="98755" y="7360"/>
                  </a:lnTo>
                  <a:lnTo>
                    <a:pt x="59115" y="27858"/>
                  </a:lnTo>
                  <a:lnTo>
                    <a:pt x="27858" y="59115"/>
                  </a:lnTo>
                  <a:lnTo>
                    <a:pt x="7360" y="98755"/>
                  </a:lnTo>
                  <a:lnTo>
                    <a:pt x="0" y="144399"/>
                  </a:lnTo>
                  <a:lnTo>
                    <a:pt x="0" y="721867"/>
                  </a:lnTo>
                  <a:lnTo>
                    <a:pt x="7360" y="767449"/>
                  </a:lnTo>
                  <a:lnTo>
                    <a:pt x="27858" y="807051"/>
                  </a:lnTo>
                  <a:lnTo>
                    <a:pt x="59115" y="838289"/>
                  </a:lnTo>
                  <a:lnTo>
                    <a:pt x="98755" y="858780"/>
                  </a:lnTo>
                  <a:lnTo>
                    <a:pt x="144399" y="866139"/>
                  </a:lnTo>
                  <a:lnTo>
                    <a:pt x="1403603" y="866139"/>
                  </a:lnTo>
                  <a:lnTo>
                    <a:pt x="1449247" y="858780"/>
                  </a:lnTo>
                  <a:lnTo>
                    <a:pt x="1488887" y="838289"/>
                  </a:lnTo>
                  <a:lnTo>
                    <a:pt x="1520144" y="807051"/>
                  </a:lnTo>
                  <a:lnTo>
                    <a:pt x="1540642" y="767449"/>
                  </a:lnTo>
                  <a:lnTo>
                    <a:pt x="1548002" y="721867"/>
                  </a:lnTo>
                  <a:lnTo>
                    <a:pt x="1548002" y="144399"/>
                  </a:lnTo>
                  <a:lnTo>
                    <a:pt x="1540642" y="98755"/>
                  </a:lnTo>
                  <a:lnTo>
                    <a:pt x="1520144" y="59115"/>
                  </a:lnTo>
                  <a:lnTo>
                    <a:pt x="1488887" y="27858"/>
                  </a:lnTo>
                  <a:lnTo>
                    <a:pt x="1449247" y="7360"/>
                  </a:lnTo>
                  <a:lnTo>
                    <a:pt x="14036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64071" y="985519"/>
              <a:ext cx="1548130" cy="866140"/>
            </a:xfrm>
            <a:custGeom>
              <a:avLst/>
              <a:gdLst/>
              <a:ahLst/>
              <a:cxnLst/>
              <a:rect l="l" t="t" r="r" b="b"/>
              <a:pathLst>
                <a:path w="1548129" h="866139">
                  <a:moveTo>
                    <a:pt x="0" y="144399"/>
                  </a:moveTo>
                  <a:lnTo>
                    <a:pt x="7360" y="98755"/>
                  </a:lnTo>
                  <a:lnTo>
                    <a:pt x="27858" y="59115"/>
                  </a:lnTo>
                  <a:lnTo>
                    <a:pt x="59115" y="27858"/>
                  </a:lnTo>
                  <a:lnTo>
                    <a:pt x="98755" y="7360"/>
                  </a:lnTo>
                  <a:lnTo>
                    <a:pt x="144399" y="0"/>
                  </a:lnTo>
                  <a:lnTo>
                    <a:pt x="1403603" y="0"/>
                  </a:lnTo>
                  <a:lnTo>
                    <a:pt x="1449247" y="7360"/>
                  </a:lnTo>
                  <a:lnTo>
                    <a:pt x="1488887" y="27858"/>
                  </a:lnTo>
                  <a:lnTo>
                    <a:pt x="1520144" y="59115"/>
                  </a:lnTo>
                  <a:lnTo>
                    <a:pt x="1540642" y="98755"/>
                  </a:lnTo>
                  <a:lnTo>
                    <a:pt x="1548002" y="144399"/>
                  </a:lnTo>
                  <a:lnTo>
                    <a:pt x="1548002" y="721867"/>
                  </a:lnTo>
                  <a:lnTo>
                    <a:pt x="1540642" y="767449"/>
                  </a:lnTo>
                  <a:lnTo>
                    <a:pt x="1520144" y="807051"/>
                  </a:lnTo>
                  <a:lnTo>
                    <a:pt x="1488887" y="838289"/>
                  </a:lnTo>
                  <a:lnTo>
                    <a:pt x="1449247" y="858780"/>
                  </a:lnTo>
                  <a:lnTo>
                    <a:pt x="1403603" y="866139"/>
                  </a:lnTo>
                  <a:lnTo>
                    <a:pt x="144399" y="866139"/>
                  </a:lnTo>
                  <a:lnTo>
                    <a:pt x="98755" y="858780"/>
                  </a:lnTo>
                  <a:lnTo>
                    <a:pt x="59115" y="838289"/>
                  </a:lnTo>
                  <a:lnTo>
                    <a:pt x="27858" y="807051"/>
                  </a:lnTo>
                  <a:lnTo>
                    <a:pt x="7360" y="767449"/>
                  </a:lnTo>
                  <a:lnTo>
                    <a:pt x="0" y="721867"/>
                  </a:lnTo>
                  <a:lnTo>
                    <a:pt x="0" y="1443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385052" y="1128521"/>
            <a:ext cx="1105535" cy="53784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03505" marR="5080" indent="-91440">
              <a:lnSpc>
                <a:spcPts val="1870"/>
              </a:lnSpc>
              <a:spcBef>
                <a:spcPts val="405"/>
              </a:spcBef>
            </a:pPr>
            <a:r>
              <a:rPr sz="1800" b="1" spc="-15" dirty="0">
                <a:solidFill>
                  <a:srgbClr val="611216"/>
                </a:solidFill>
                <a:latin typeface="Arial"/>
                <a:cs typeface="Arial"/>
              </a:rPr>
              <a:t>Access 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to  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firearms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23784" y="2074291"/>
            <a:ext cx="309880" cy="749300"/>
          </a:xfrm>
          <a:custGeom>
            <a:avLst/>
            <a:gdLst/>
            <a:ahLst/>
            <a:cxnLst/>
            <a:rect l="l" t="t" r="r" b="b"/>
            <a:pathLst>
              <a:path w="309879" h="749300">
                <a:moveTo>
                  <a:pt x="216281" y="670179"/>
                </a:moveTo>
                <a:lnTo>
                  <a:pt x="212471" y="673735"/>
                </a:lnTo>
                <a:lnTo>
                  <a:pt x="212344" y="676783"/>
                </a:lnTo>
                <a:lnTo>
                  <a:pt x="279781" y="749300"/>
                </a:lnTo>
                <a:lnTo>
                  <a:pt x="282355" y="741172"/>
                </a:lnTo>
                <a:lnTo>
                  <a:pt x="273050" y="741172"/>
                </a:lnTo>
                <a:lnTo>
                  <a:pt x="269169" y="723933"/>
                </a:lnTo>
                <a:lnTo>
                  <a:pt x="219329" y="670306"/>
                </a:lnTo>
                <a:lnTo>
                  <a:pt x="216281" y="670179"/>
                </a:lnTo>
                <a:close/>
              </a:path>
              <a:path w="309879" h="749300">
                <a:moveTo>
                  <a:pt x="269169" y="723933"/>
                </a:moveTo>
                <a:lnTo>
                  <a:pt x="273050" y="741172"/>
                </a:lnTo>
                <a:lnTo>
                  <a:pt x="282321" y="739013"/>
                </a:lnTo>
                <a:lnTo>
                  <a:pt x="282235" y="738632"/>
                </a:lnTo>
                <a:lnTo>
                  <a:pt x="273176" y="738632"/>
                </a:lnTo>
                <a:lnTo>
                  <a:pt x="275633" y="730888"/>
                </a:lnTo>
                <a:lnTo>
                  <a:pt x="269169" y="723933"/>
                </a:lnTo>
                <a:close/>
              </a:path>
              <a:path w="309879" h="749300">
                <a:moveTo>
                  <a:pt x="303275" y="650621"/>
                </a:moveTo>
                <a:lnTo>
                  <a:pt x="300609" y="652018"/>
                </a:lnTo>
                <a:lnTo>
                  <a:pt x="299726" y="654938"/>
                </a:lnTo>
                <a:lnTo>
                  <a:pt x="278482" y="721905"/>
                </a:lnTo>
                <a:lnTo>
                  <a:pt x="282321" y="739013"/>
                </a:lnTo>
                <a:lnTo>
                  <a:pt x="273050" y="741172"/>
                </a:lnTo>
                <a:lnTo>
                  <a:pt x="282355" y="741172"/>
                </a:lnTo>
                <a:lnTo>
                  <a:pt x="308864" y="657479"/>
                </a:lnTo>
                <a:lnTo>
                  <a:pt x="309625" y="654938"/>
                </a:lnTo>
                <a:lnTo>
                  <a:pt x="308356" y="652272"/>
                </a:lnTo>
                <a:lnTo>
                  <a:pt x="305816" y="651510"/>
                </a:lnTo>
                <a:lnTo>
                  <a:pt x="303275" y="650621"/>
                </a:lnTo>
                <a:close/>
              </a:path>
              <a:path w="309879" h="749300">
                <a:moveTo>
                  <a:pt x="275633" y="730888"/>
                </a:moveTo>
                <a:lnTo>
                  <a:pt x="273176" y="738632"/>
                </a:lnTo>
                <a:lnTo>
                  <a:pt x="281178" y="736854"/>
                </a:lnTo>
                <a:lnTo>
                  <a:pt x="275633" y="730888"/>
                </a:lnTo>
                <a:close/>
              </a:path>
              <a:path w="309879" h="749300">
                <a:moveTo>
                  <a:pt x="278482" y="721905"/>
                </a:moveTo>
                <a:lnTo>
                  <a:pt x="275633" y="730888"/>
                </a:lnTo>
                <a:lnTo>
                  <a:pt x="281178" y="736854"/>
                </a:lnTo>
                <a:lnTo>
                  <a:pt x="273176" y="738632"/>
                </a:lnTo>
                <a:lnTo>
                  <a:pt x="282235" y="738632"/>
                </a:lnTo>
                <a:lnTo>
                  <a:pt x="278482" y="721905"/>
                </a:lnTo>
                <a:close/>
              </a:path>
              <a:path w="309879" h="749300">
                <a:moveTo>
                  <a:pt x="8382" y="0"/>
                </a:moveTo>
                <a:lnTo>
                  <a:pt x="0" y="4445"/>
                </a:lnTo>
                <a:lnTo>
                  <a:pt x="23368" y="48641"/>
                </a:lnTo>
                <a:lnTo>
                  <a:pt x="45847" y="93218"/>
                </a:lnTo>
                <a:lnTo>
                  <a:pt x="67564" y="138175"/>
                </a:lnTo>
                <a:lnTo>
                  <a:pt x="88392" y="183387"/>
                </a:lnTo>
                <a:lnTo>
                  <a:pt x="108458" y="228981"/>
                </a:lnTo>
                <a:lnTo>
                  <a:pt x="127762" y="274955"/>
                </a:lnTo>
                <a:lnTo>
                  <a:pt x="146304" y="321056"/>
                </a:lnTo>
                <a:lnTo>
                  <a:pt x="163957" y="367664"/>
                </a:lnTo>
                <a:lnTo>
                  <a:pt x="180721" y="414528"/>
                </a:lnTo>
                <a:lnTo>
                  <a:pt x="196723" y="461772"/>
                </a:lnTo>
                <a:lnTo>
                  <a:pt x="211836" y="509143"/>
                </a:lnTo>
                <a:lnTo>
                  <a:pt x="226187" y="556895"/>
                </a:lnTo>
                <a:lnTo>
                  <a:pt x="239775" y="604901"/>
                </a:lnTo>
                <a:lnTo>
                  <a:pt x="252349" y="653161"/>
                </a:lnTo>
                <a:lnTo>
                  <a:pt x="264160" y="701675"/>
                </a:lnTo>
                <a:lnTo>
                  <a:pt x="269169" y="723933"/>
                </a:lnTo>
                <a:lnTo>
                  <a:pt x="275633" y="730888"/>
                </a:lnTo>
                <a:lnTo>
                  <a:pt x="261586" y="650621"/>
                </a:lnTo>
                <a:lnTo>
                  <a:pt x="248920" y="602361"/>
                </a:lnTo>
                <a:lnTo>
                  <a:pt x="235331" y="554228"/>
                </a:lnTo>
                <a:lnTo>
                  <a:pt x="220980" y="506349"/>
                </a:lnTo>
                <a:lnTo>
                  <a:pt x="205740" y="458724"/>
                </a:lnTo>
                <a:lnTo>
                  <a:pt x="189738" y="411353"/>
                </a:lnTo>
                <a:lnTo>
                  <a:pt x="172847" y="364363"/>
                </a:lnTo>
                <a:lnTo>
                  <a:pt x="155067" y="317626"/>
                </a:lnTo>
                <a:lnTo>
                  <a:pt x="136651" y="271145"/>
                </a:lnTo>
                <a:lnTo>
                  <a:pt x="117221" y="225171"/>
                </a:lnTo>
                <a:lnTo>
                  <a:pt x="97155" y="179324"/>
                </a:lnTo>
                <a:lnTo>
                  <a:pt x="76073" y="133985"/>
                </a:lnTo>
                <a:lnTo>
                  <a:pt x="54356" y="88900"/>
                </a:lnTo>
                <a:lnTo>
                  <a:pt x="31750" y="44196"/>
                </a:lnTo>
                <a:lnTo>
                  <a:pt x="8382" y="0"/>
                </a:lnTo>
                <a:close/>
              </a:path>
            </a:pathLst>
          </a:custGeom>
          <a:solidFill>
            <a:srgbClr val="4495C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980173" y="3069463"/>
            <a:ext cx="1574165" cy="701675"/>
            <a:chOff x="6980173" y="3069463"/>
            <a:chExt cx="1574165" cy="701675"/>
          </a:xfrm>
        </p:grpSpPr>
        <p:sp>
          <p:nvSpPr>
            <p:cNvPr id="16" name="object 16"/>
            <p:cNvSpPr/>
            <p:nvPr/>
          </p:nvSpPr>
          <p:spPr>
            <a:xfrm>
              <a:off x="6992873" y="3082163"/>
              <a:ext cx="1548765" cy="676275"/>
            </a:xfrm>
            <a:custGeom>
              <a:avLst/>
              <a:gdLst/>
              <a:ahLst/>
              <a:cxnLst/>
              <a:rect l="l" t="t" r="r" b="b"/>
              <a:pathLst>
                <a:path w="1548765" h="676275">
                  <a:moveTo>
                    <a:pt x="1435861" y="0"/>
                  </a:moveTo>
                  <a:lnTo>
                    <a:pt x="112522" y="0"/>
                  </a:lnTo>
                  <a:lnTo>
                    <a:pt x="68740" y="8850"/>
                  </a:lnTo>
                  <a:lnTo>
                    <a:pt x="32972" y="32988"/>
                  </a:lnTo>
                  <a:lnTo>
                    <a:pt x="8848" y="68794"/>
                  </a:lnTo>
                  <a:lnTo>
                    <a:pt x="0" y="112649"/>
                  </a:lnTo>
                  <a:lnTo>
                    <a:pt x="0" y="563118"/>
                  </a:lnTo>
                  <a:lnTo>
                    <a:pt x="8848" y="606972"/>
                  </a:lnTo>
                  <a:lnTo>
                    <a:pt x="32972" y="642778"/>
                  </a:lnTo>
                  <a:lnTo>
                    <a:pt x="68740" y="666916"/>
                  </a:lnTo>
                  <a:lnTo>
                    <a:pt x="112522" y="675767"/>
                  </a:lnTo>
                  <a:lnTo>
                    <a:pt x="1435861" y="675767"/>
                  </a:lnTo>
                  <a:lnTo>
                    <a:pt x="1479716" y="666916"/>
                  </a:lnTo>
                  <a:lnTo>
                    <a:pt x="1515522" y="642778"/>
                  </a:lnTo>
                  <a:lnTo>
                    <a:pt x="1539660" y="606972"/>
                  </a:lnTo>
                  <a:lnTo>
                    <a:pt x="1548510" y="563118"/>
                  </a:lnTo>
                  <a:lnTo>
                    <a:pt x="1548510" y="112649"/>
                  </a:lnTo>
                  <a:lnTo>
                    <a:pt x="1539660" y="68794"/>
                  </a:lnTo>
                  <a:lnTo>
                    <a:pt x="1515522" y="32988"/>
                  </a:lnTo>
                  <a:lnTo>
                    <a:pt x="1479716" y="8850"/>
                  </a:lnTo>
                  <a:lnTo>
                    <a:pt x="1435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92873" y="3082163"/>
              <a:ext cx="1548765" cy="676275"/>
            </a:xfrm>
            <a:custGeom>
              <a:avLst/>
              <a:gdLst/>
              <a:ahLst/>
              <a:cxnLst/>
              <a:rect l="l" t="t" r="r" b="b"/>
              <a:pathLst>
                <a:path w="1548765" h="676275">
                  <a:moveTo>
                    <a:pt x="0" y="112649"/>
                  </a:moveTo>
                  <a:lnTo>
                    <a:pt x="8848" y="68794"/>
                  </a:lnTo>
                  <a:lnTo>
                    <a:pt x="32972" y="32988"/>
                  </a:lnTo>
                  <a:lnTo>
                    <a:pt x="68740" y="8850"/>
                  </a:lnTo>
                  <a:lnTo>
                    <a:pt x="112522" y="0"/>
                  </a:lnTo>
                  <a:lnTo>
                    <a:pt x="1435861" y="0"/>
                  </a:lnTo>
                  <a:lnTo>
                    <a:pt x="1479716" y="8850"/>
                  </a:lnTo>
                  <a:lnTo>
                    <a:pt x="1515522" y="32988"/>
                  </a:lnTo>
                  <a:lnTo>
                    <a:pt x="1539660" y="68794"/>
                  </a:lnTo>
                  <a:lnTo>
                    <a:pt x="1548510" y="112649"/>
                  </a:lnTo>
                  <a:lnTo>
                    <a:pt x="1548510" y="563118"/>
                  </a:lnTo>
                  <a:lnTo>
                    <a:pt x="1539660" y="606972"/>
                  </a:lnTo>
                  <a:lnTo>
                    <a:pt x="1515522" y="642778"/>
                  </a:lnTo>
                  <a:lnTo>
                    <a:pt x="1479716" y="666916"/>
                  </a:lnTo>
                  <a:lnTo>
                    <a:pt x="1435861" y="675767"/>
                  </a:lnTo>
                  <a:lnTo>
                    <a:pt x="112522" y="675767"/>
                  </a:lnTo>
                  <a:lnTo>
                    <a:pt x="68740" y="666916"/>
                  </a:lnTo>
                  <a:lnTo>
                    <a:pt x="32972" y="642778"/>
                  </a:lnTo>
                  <a:lnTo>
                    <a:pt x="8848" y="606972"/>
                  </a:lnTo>
                  <a:lnTo>
                    <a:pt x="0" y="563118"/>
                  </a:lnTo>
                  <a:lnTo>
                    <a:pt x="0" y="11264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177278" y="3130422"/>
            <a:ext cx="1181100" cy="53784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81000" marR="5080" indent="-368935">
              <a:lnSpc>
                <a:spcPts val="1870"/>
              </a:lnSpc>
              <a:spcBef>
                <a:spcPts val="405"/>
              </a:spcBef>
            </a:pP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Su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st</a:t>
            </a:r>
            <a:r>
              <a:rPr sz="1800" b="1" spc="-15" dirty="0">
                <a:solidFill>
                  <a:srgbClr val="611216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nce  Use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51597" y="3973703"/>
            <a:ext cx="253365" cy="627380"/>
          </a:xfrm>
          <a:custGeom>
            <a:avLst/>
            <a:gdLst/>
            <a:ahLst/>
            <a:cxnLst/>
            <a:rect l="l" t="t" r="r" b="b"/>
            <a:pathLst>
              <a:path w="253365" h="627379">
                <a:moveTo>
                  <a:pt x="7238" y="525653"/>
                </a:moveTo>
                <a:lnTo>
                  <a:pt x="2031" y="525907"/>
                </a:lnTo>
                <a:lnTo>
                  <a:pt x="0" y="528193"/>
                </a:lnTo>
                <a:lnTo>
                  <a:pt x="126" y="530860"/>
                </a:lnTo>
                <a:lnTo>
                  <a:pt x="5206" y="627126"/>
                </a:lnTo>
                <a:lnTo>
                  <a:pt x="14944" y="620903"/>
                </a:lnTo>
                <a:lnTo>
                  <a:pt x="13843" y="620903"/>
                </a:lnTo>
                <a:lnTo>
                  <a:pt x="5333" y="616458"/>
                </a:lnTo>
                <a:lnTo>
                  <a:pt x="13412" y="600781"/>
                </a:lnTo>
                <a:lnTo>
                  <a:pt x="9651" y="530352"/>
                </a:lnTo>
                <a:lnTo>
                  <a:pt x="9525" y="527685"/>
                </a:lnTo>
                <a:lnTo>
                  <a:pt x="7238" y="525653"/>
                </a:lnTo>
                <a:close/>
              </a:path>
              <a:path w="253365" h="627379">
                <a:moveTo>
                  <a:pt x="13412" y="600781"/>
                </a:moveTo>
                <a:lnTo>
                  <a:pt x="5333" y="616458"/>
                </a:lnTo>
                <a:lnTo>
                  <a:pt x="13843" y="620903"/>
                </a:lnTo>
                <a:lnTo>
                  <a:pt x="15144" y="618363"/>
                </a:lnTo>
                <a:lnTo>
                  <a:pt x="14350" y="618363"/>
                </a:lnTo>
                <a:lnTo>
                  <a:pt x="6984" y="614680"/>
                </a:lnTo>
                <a:lnTo>
                  <a:pt x="13918" y="610255"/>
                </a:lnTo>
                <a:lnTo>
                  <a:pt x="13412" y="600781"/>
                </a:lnTo>
                <a:close/>
              </a:path>
              <a:path w="253365" h="627379">
                <a:moveTo>
                  <a:pt x="83566" y="565785"/>
                </a:moveTo>
                <a:lnTo>
                  <a:pt x="21913" y="605152"/>
                </a:lnTo>
                <a:lnTo>
                  <a:pt x="13843" y="620903"/>
                </a:lnTo>
                <a:lnTo>
                  <a:pt x="14944" y="620903"/>
                </a:lnTo>
                <a:lnTo>
                  <a:pt x="88646" y="573786"/>
                </a:lnTo>
                <a:lnTo>
                  <a:pt x="89407" y="570865"/>
                </a:lnTo>
                <a:lnTo>
                  <a:pt x="87883" y="568706"/>
                </a:lnTo>
                <a:lnTo>
                  <a:pt x="86486" y="566420"/>
                </a:lnTo>
                <a:lnTo>
                  <a:pt x="83566" y="565785"/>
                </a:lnTo>
                <a:close/>
              </a:path>
              <a:path w="253365" h="627379">
                <a:moveTo>
                  <a:pt x="13918" y="610255"/>
                </a:moveTo>
                <a:lnTo>
                  <a:pt x="6984" y="614680"/>
                </a:lnTo>
                <a:lnTo>
                  <a:pt x="14350" y="618363"/>
                </a:lnTo>
                <a:lnTo>
                  <a:pt x="13918" y="610255"/>
                </a:lnTo>
                <a:close/>
              </a:path>
              <a:path w="253365" h="627379">
                <a:moveTo>
                  <a:pt x="21913" y="605152"/>
                </a:moveTo>
                <a:lnTo>
                  <a:pt x="13918" y="610255"/>
                </a:lnTo>
                <a:lnTo>
                  <a:pt x="14350" y="618363"/>
                </a:lnTo>
                <a:lnTo>
                  <a:pt x="15144" y="618363"/>
                </a:lnTo>
                <a:lnTo>
                  <a:pt x="21913" y="605152"/>
                </a:lnTo>
                <a:close/>
              </a:path>
              <a:path w="253365" h="627379">
                <a:moveTo>
                  <a:pt x="243840" y="0"/>
                </a:moveTo>
                <a:lnTo>
                  <a:pt x="233172" y="40640"/>
                </a:lnTo>
                <a:lnTo>
                  <a:pt x="221742" y="81153"/>
                </a:lnTo>
                <a:lnTo>
                  <a:pt x="209803" y="121412"/>
                </a:lnTo>
                <a:lnTo>
                  <a:pt x="197230" y="161544"/>
                </a:lnTo>
                <a:lnTo>
                  <a:pt x="184023" y="201295"/>
                </a:lnTo>
                <a:lnTo>
                  <a:pt x="170306" y="241046"/>
                </a:lnTo>
                <a:lnTo>
                  <a:pt x="155955" y="280416"/>
                </a:lnTo>
                <a:lnTo>
                  <a:pt x="140970" y="319659"/>
                </a:lnTo>
                <a:lnTo>
                  <a:pt x="125475" y="358648"/>
                </a:lnTo>
                <a:lnTo>
                  <a:pt x="109474" y="397510"/>
                </a:lnTo>
                <a:lnTo>
                  <a:pt x="92836" y="435991"/>
                </a:lnTo>
                <a:lnTo>
                  <a:pt x="75565" y="474345"/>
                </a:lnTo>
                <a:lnTo>
                  <a:pt x="57784" y="512318"/>
                </a:lnTo>
                <a:lnTo>
                  <a:pt x="39497" y="550164"/>
                </a:lnTo>
                <a:lnTo>
                  <a:pt x="13412" y="600781"/>
                </a:lnTo>
                <a:lnTo>
                  <a:pt x="13918" y="610255"/>
                </a:lnTo>
                <a:lnTo>
                  <a:pt x="48005" y="554228"/>
                </a:lnTo>
                <a:lnTo>
                  <a:pt x="66421" y="516382"/>
                </a:lnTo>
                <a:lnTo>
                  <a:pt x="84200" y="478282"/>
                </a:lnTo>
                <a:lnTo>
                  <a:pt x="101473" y="439801"/>
                </a:lnTo>
                <a:lnTo>
                  <a:pt x="118236" y="401193"/>
                </a:lnTo>
                <a:lnTo>
                  <a:pt x="134366" y="362204"/>
                </a:lnTo>
                <a:lnTo>
                  <a:pt x="149859" y="323088"/>
                </a:lnTo>
                <a:lnTo>
                  <a:pt x="164846" y="283718"/>
                </a:lnTo>
                <a:lnTo>
                  <a:pt x="179324" y="244094"/>
                </a:lnTo>
                <a:lnTo>
                  <a:pt x="193040" y="204343"/>
                </a:lnTo>
                <a:lnTo>
                  <a:pt x="206248" y="164338"/>
                </a:lnTo>
                <a:lnTo>
                  <a:pt x="218821" y="124079"/>
                </a:lnTo>
                <a:lnTo>
                  <a:pt x="230885" y="83693"/>
                </a:lnTo>
                <a:lnTo>
                  <a:pt x="242316" y="43053"/>
                </a:lnTo>
                <a:lnTo>
                  <a:pt x="253110" y="2413"/>
                </a:lnTo>
                <a:lnTo>
                  <a:pt x="243840" y="0"/>
                </a:lnTo>
                <a:close/>
              </a:path>
            </a:pathLst>
          </a:custGeom>
          <a:solidFill>
            <a:srgbClr val="43B8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6052946" y="4779645"/>
            <a:ext cx="1947545" cy="922019"/>
            <a:chOff x="6052946" y="4779645"/>
            <a:chExt cx="1947545" cy="922019"/>
          </a:xfrm>
        </p:grpSpPr>
        <p:sp>
          <p:nvSpPr>
            <p:cNvPr id="21" name="object 21"/>
            <p:cNvSpPr/>
            <p:nvPr/>
          </p:nvSpPr>
          <p:spPr>
            <a:xfrm>
              <a:off x="6065646" y="4792345"/>
              <a:ext cx="1922145" cy="896619"/>
            </a:xfrm>
            <a:custGeom>
              <a:avLst/>
              <a:gdLst/>
              <a:ahLst/>
              <a:cxnLst/>
              <a:rect l="l" t="t" r="r" b="b"/>
              <a:pathLst>
                <a:path w="1922145" h="896620">
                  <a:moveTo>
                    <a:pt x="1772793" y="0"/>
                  </a:moveTo>
                  <a:lnTo>
                    <a:pt x="149351" y="0"/>
                  </a:lnTo>
                  <a:lnTo>
                    <a:pt x="102168" y="7619"/>
                  </a:lnTo>
                  <a:lnTo>
                    <a:pt x="61173" y="28834"/>
                  </a:lnTo>
                  <a:lnTo>
                    <a:pt x="28834" y="61173"/>
                  </a:lnTo>
                  <a:lnTo>
                    <a:pt x="7620" y="102168"/>
                  </a:lnTo>
                  <a:lnTo>
                    <a:pt x="0" y="149351"/>
                  </a:lnTo>
                  <a:lnTo>
                    <a:pt x="0" y="746886"/>
                  </a:lnTo>
                  <a:lnTo>
                    <a:pt x="7620" y="794089"/>
                  </a:lnTo>
                  <a:lnTo>
                    <a:pt x="28834" y="835087"/>
                  </a:lnTo>
                  <a:lnTo>
                    <a:pt x="61173" y="867419"/>
                  </a:lnTo>
                  <a:lnTo>
                    <a:pt x="102168" y="888623"/>
                  </a:lnTo>
                  <a:lnTo>
                    <a:pt x="149351" y="896238"/>
                  </a:lnTo>
                  <a:lnTo>
                    <a:pt x="1772793" y="896238"/>
                  </a:lnTo>
                  <a:lnTo>
                    <a:pt x="1820024" y="888623"/>
                  </a:lnTo>
                  <a:lnTo>
                    <a:pt x="1861026" y="867419"/>
                  </a:lnTo>
                  <a:lnTo>
                    <a:pt x="1893347" y="835087"/>
                  </a:lnTo>
                  <a:lnTo>
                    <a:pt x="1914537" y="794089"/>
                  </a:lnTo>
                  <a:lnTo>
                    <a:pt x="1922145" y="746886"/>
                  </a:lnTo>
                  <a:lnTo>
                    <a:pt x="1922145" y="149351"/>
                  </a:lnTo>
                  <a:lnTo>
                    <a:pt x="1914537" y="102168"/>
                  </a:lnTo>
                  <a:lnTo>
                    <a:pt x="1893347" y="61173"/>
                  </a:lnTo>
                  <a:lnTo>
                    <a:pt x="1861026" y="28834"/>
                  </a:lnTo>
                  <a:lnTo>
                    <a:pt x="1820024" y="7619"/>
                  </a:lnTo>
                  <a:lnTo>
                    <a:pt x="17727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65646" y="4792345"/>
              <a:ext cx="1922145" cy="896619"/>
            </a:xfrm>
            <a:custGeom>
              <a:avLst/>
              <a:gdLst/>
              <a:ahLst/>
              <a:cxnLst/>
              <a:rect l="l" t="t" r="r" b="b"/>
              <a:pathLst>
                <a:path w="1922145" h="896620">
                  <a:moveTo>
                    <a:pt x="0" y="149351"/>
                  </a:moveTo>
                  <a:lnTo>
                    <a:pt x="7620" y="102168"/>
                  </a:lnTo>
                  <a:lnTo>
                    <a:pt x="28834" y="61173"/>
                  </a:lnTo>
                  <a:lnTo>
                    <a:pt x="61173" y="28834"/>
                  </a:lnTo>
                  <a:lnTo>
                    <a:pt x="102168" y="7619"/>
                  </a:lnTo>
                  <a:lnTo>
                    <a:pt x="149351" y="0"/>
                  </a:lnTo>
                  <a:lnTo>
                    <a:pt x="1772793" y="0"/>
                  </a:lnTo>
                  <a:lnTo>
                    <a:pt x="1820024" y="7619"/>
                  </a:lnTo>
                  <a:lnTo>
                    <a:pt x="1861026" y="28834"/>
                  </a:lnTo>
                  <a:lnTo>
                    <a:pt x="1893347" y="61173"/>
                  </a:lnTo>
                  <a:lnTo>
                    <a:pt x="1914537" y="102168"/>
                  </a:lnTo>
                  <a:lnTo>
                    <a:pt x="1922145" y="149351"/>
                  </a:lnTo>
                  <a:lnTo>
                    <a:pt x="1922145" y="746886"/>
                  </a:lnTo>
                  <a:lnTo>
                    <a:pt x="1914537" y="794089"/>
                  </a:lnTo>
                  <a:lnTo>
                    <a:pt x="1893347" y="835087"/>
                  </a:lnTo>
                  <a:lnTo>
                    <a:pt x="1861026" y="867419"/>
                  </a:lnTo>
                  <a:lnTo>
                    <a:pt x="1820024" y="888623"/>
                  </a:lnTo>
                  <a:lnTo>
                    <a:pt x="1772793" y="896238"/>
                  </a:lnTo>
                  <a:lnTo>
                    <a:pt x="149351" y="896238"/>
                  </a:lnTo>
                  <a:lnTo>
                    <a:pt x="102168" y="888623"/>
                  </a:lnTo>
                  <a:lnTo>
                    <a:pt x="61173" y="867419"/>
                  </a:lnTo>
                  <a:lnTo>
                    <a:pt x="28834" y="835087"/>
                  </a:lnTo>
                  <a:lnTo>
                    <a:pt x="7620" y="794089"/>
                  </a:lnTo>
                  <a:lnTo>
                    <a:pt x="0" y="746886"/>
                  </a:lnTo>
                  <a:lnTo>
                    <a:pt x="0" y="14935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311010" y="4832730"/>
            <a:ext cx="1430655" cy="7740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065" marR="5080" algn="ctr">
              <a:lnSpc>
                <a:spcPct val="86400"/>
              </a:lnSpc>
              <a:spcBef>
                <a:spcPts val="390"/>
              </a:spcBef>
            </a:pP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I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n</a:t>
            </a:r>
            <a:r>
              <a:rPr sz="1800" b="1" spc="-50" dirty="0">
                <a:solidFill>
                  <a:srgbClr val="611216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e</a:t>
            </a:r>
            <a:r>
              <a:rPr sz="1800" b="1" spc="-15" dirty="0">
                <a:solidFill>
                  <a:srgbClr val="611216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ti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g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ation  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(shame/  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isolation)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59907" y="5799721"/>
            <a:ext cx="516255" cy="295910"/>
          </a:xfrm>
          <a:custGeom>
            <a:avLst/>
            <a:gdLst/>
            <a:ahLst/>
            <a:cxnLst/>
            <a:rect l="l" t="t" r="r" b="b"/>
            <a:pathLst>
              <a:path w="516254" h="295910">
                <a:moveTo>
                  <a:pt x="61721" y="203263"/>
                </a:moveTo>
                <a:lnTo>
                  <a:pt x="58800" y="203708"/>
                </a:lnTo>
                <a:lnTo>
                  <a:pt x="57150" y="205828"/>
                </a:lnTo>
                <a:lnTo>
                  <a:pt x="0" y="283425"/>
                </a:lnTo>
                <a:lnTo>
                  <a:pt x="98297" y="295313"/>
                </a:lnTo>
                <a:lnTo>
                  <a:pt x="100710" y="293446"/>
                </a:lnTo>
                <a:lnTo>
                  <a:pt x="100964" y="290842"/>
                </a:lnTo>
                <a:lnTo>
                  <a:pt x="101345" y="288226"/>
                </a:lnTo>
                <a:lnTo>
                  <a:pt x="99440" y="285851"/>
                </a:lnTo>
                <a:lnTo>
                  <a:pt x="84517" y="284048"/>
                </a:lnTo>
                <a:lnTo>
                  <a:pt x="10667" y="284048"/>
                </a:lnTo>
                <a:lnTo>
                  <a:pt x="6857" y="275310"/>
                </a:lnTo>
                <a:lnTo>
                  <a:pt x="23016" y="268323"/>
                </a:lnTo>
                <a:lnTo>
                  <a:pt x="64896" y="211480"/>
                </a:lnTo>
                <a:lnTo>
                  <a:pt x="66420" y="209359"/>
                </a:lnTo>
                <a:lnTo>
                  <a:pt x="66039" y="206387"/>
                </a:lnTo>
                <a:lnTo>
                  <a:pt x="61721" y="203263"/>
                </a:lnTo>
                <a:close/>
              </a:path>
              <a:path w="516254" h="295910">
                <a:moveTo>
                  <a:pt x="23016" y="268323"/>
                </a:moveTo>
                <a:lnTo>
                  <a:pt x="6857" y="275310"/>
                </a:lnTo>
                <a:lnTo>
                  <a:pt x="10667" y="284048"/>
                </a:lnTo>
                <a:lnTo>
                  <a:pt x="14252" y="282498"/>
                </a:lnTo>
                <a:lnTo>
                  <a:pt x="12572" y="282498"/>
                </a:lnTo>
                <a:lnTo>
                  <a:pt x="9270" y="274955"/>
                </a:lnTo>
                <a:lnTo>
                  <a:pt x="18131" y="274955"/>
                </a:lnTo>
                <a:lnTo>
                  <a:pt x="23016" y="268323"/>
                </a:lnTo>
                <a:close/>
              </a:path>
              <a:path w="516254" h="295910">
                <a:moveTo>
                  <a:pt x="26803" y="277073"/>
                </a:moveTo>
                <a:lnTo>
                  <a:pt x="10667" y="284048"/>
                </a:lnTo>
                <a:lnTo>
                  <a:pt x="84517" y="284048"/>
                </a:lnTo>
                <a:lnTo>
                  <a:pt x="26803" y="277073"/>
                </a:lnTo>
                <a:close/>
              </a:path>
              <a:path w="516254" h="295910">
                <a:moveTo>
                  <a:pt x="9270" y="274955"/>
                </a:moveTo>
                <a:lnTo>
                  <a:pt x="12572" y="282498"/>
                </a:lnTo>
                <a:lnTo>
                  <a:pt x="17406" y="275938"/>
                </a:lnTo>
                <a:lnTo>
                  <a:pt x="9270" y="274955"/>
                </a:lnTo>
                <a:close/>
              </a:path>
              <a:path w="516254" h="295910">
                <a:moveTo>
                  <a:pt x="17406" y="275938"/>
                </a:moveTo>
                <a:lnTo>
                  <a:pt x="12572" y="282498"/>
                </a:lnTo>
                <a:lnTo>
                  <a:pt x="14252" y="282498"/>
                </a:lnTo>
                <a:lnTo>
                  <a:pt x="26803" y="277073"/>
                </a:lnTo>
                <a:lnTo>
                  <a:pt x="17406" y="275938"/>
                </a:lnTo>
                <a:close/>
              </a:path>
              <a:path w="516254" h="295910">
                <a:moveTo>
                  <a:pt x="510920" y="0"/>
                </a:moveTo>
                <a:lnTo>
                  <a:pt x="450088" y="40665"/>
                </a:lnTo>
                <a:lnTo>
                  <a:pt x="388238" y="79654"/>
                </a:lnTo>
                <a:lnTo>
                  <a:pt x="325500" y="117017"/>
                </a:lnTo>
                <a:lnTo>
                  <a:pt x="261746" y="152768"/>
                </a:lnTo>
                <a:lnTo>
                  <a:pt x="197103" y="186905"/>
                </a:lnTo>
                <a:lnTo>
                  <a:pt x="131698" y="219329"/>
                </a:lnTo>
                <a:lnTo>
                  <a:pt x="65277" y="250050"/>
                </a:lnTo>
                <a:lnTo>
                  <a:pt x="23016" y="268323"/>
                </a:lnTo>
                <a:lnTo>
                  <a:pt x="17406" y="275938"/>
                </a:lnTo>
                <a:lnTo>
                  <a:pt x="69341" y="258686"/>
                </a:lnTo>
                <a:lnTo>
                  <a:pt x="135889" y="227863"/>
                </a:lnTo>
                <a:lnTo>
                  <a:pt x="201548" y="195338"/>
                </a:lnTo>
                <a:lnTo>
                  <a:pt x="266445" y="161074"/>
                </a:lnTo>
                <a:lnTo>
                  <a:pt x="330326" y="125209"/>
                </a:lnTo>
                <a:lnTo>
                  <a:pt x="393318" y="87706"/>
                </a:lnTo>
                <a:lnTo>
                  <a:pt x="455294" y="48590"/>
                </a:lnTo>
                <a:lnTo>
                  <a:pt x="516254" y="7912"/>
                </a:lnTo>
                <a:lnTo>
                  <a:pt x="510920" y="0"/>
                </a:lnTo>
                <a:close/>
              </a:path>
              <a:path w="516254" h="295910">
                <a:moveTo>
                  <a:pt x="18131" y="274955"/>
                </a:moveTo>
                <a:lnTo>
                  <a:pt x="9270" y="274955"/>
                </a:lnTo>
                <a:lnTo>
                  <a:pt x="17406" y="275938"/>
                </a:lnTo>
                <a:lnTo>
                  <a:pt x="18131" y="274955"/>
                </a:lnTo>
                <a:close/>
              </a:path>
            </a:pathLst>
          </a:custGeom>
          <a:solidFill>
            <a:srgbClr val="43BB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4181728" y="5839320"/>
            <a:ext cx="1510030" cy="822325"/>
            <a:chOff x="4181728" y="5839320"/>
            <a:chExt cx="1510030" cy="822325"/>
          </a:xfrm>
        </p:grpSpPr>
        <p:sp>
          <p:nvSpPr>
            <p:cNvPr id="26" name="object 26"/>
            <p:cNvSpPr/>
            <p:nvPr/>
          </p:nvSpPr>
          <p:spPr>
            <a:xfrm>
              <a:off x="4194428" y="5852020"/>
              <a:ext cx="1484630" cy="796925"/>
            </a:xfrm>
            <a:custGeom>
              <a:avLst/>
              <a:gdLst/>
              <a:ahLst/>
              <a:cxnLst/>
              <a:rect l="l" t="t" r="r" b="b"/>
              <a:pathLst>
                <a:path w="1484629" h="796925">
                  <a:moveTo>
                    <a:pt x="1351534" y="0"/>
                  </a:moveTo>
                  <a:lnTo>
                    <a:pt x="132842" y="0"/>
                  </a:lnTo>
                  <a:lnTo>
                    <a:pt x="90838" y="6770"/>
                  </a:lnTo>
                  <a:lnTo>
                    <a:pt x="54370" y="25625"/>
                  </a:lnTo>
                  <a:lnTo>
                    <a:pt x="25619" y="54375"/>
                  </a:lnTo>
                  <a:lnTo>
                    <a:pt x="6768" y="90835"/>
                  </a:lnTo>
                  <a:lnTo>
                    <a:pt x="0" y="132816"/>
                  </a:lnTo>
                  <a:lnTo>
                    <a:pt x="0" y="664083"/>
                  </a:lnTo>
                  <a:lnTo>
                    <a:pt x="6768" y="706059"/>
                  </a:lnTo>
                  <a:lnTo>
                    <a:pt x="25619" y="742518"/>
                  </a:lnTo>
                  <a:lnTo>
                    <a:pt x="54370" y="771270"/>
                  </a:lnTo>
                  <a:lnTo>
                    <a:pt x="90838" y="790127"/>
                  </a:lnTo>
                  <a:lnTo>
                    <a:pt x="132842" y="796899"/>
                  </a:lnTo>
                  <a:lnTo>
                    <a:pt x="1351534" y="796899"/>
                  </a:lnTo>
                  <a:lnTo>
                    <a:pt x="1393537" y="790127"/>
                  </a:lnTo>
                  <a:lnTo>
                    <a:pt x="1430005" y="771270"/>
                  </a:lnTo>
                  <a:lnTo>
                    <a:pt x="1458756" y="742518"/>
                  </a:lnTo>
                  <a:lnTo>
                    <a:pt x="1477607" y="706059"/>
                  </a:lnTo>
                  <a:lnTo>
                    <a:pt x="1484376" y="664083"/>
                  </a:lnTo>
                  <a:lnTo>
                    <a:pt x="1484376" y="132816"/>
                  </a:lnTo>
                  <a:lnTo>
                    <a:pt x="1477607" y="90835"/>
                  </a:lnTo>
                  <a:lnTo>
                    <a:pt x="1458756" y="54375"/>
                  </a:lnTo>
                  <a:lnTo>
                    <a:pt x="1430005" y="25625"/>
                  </a:lnTo>
                  <a:lnTo>
                    <a:pt x="1393537" y="6770"/>
                  </a:lnTo>
                  <a:lnTo>
                    <a:pt x="13515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94428" y="5852020"/>
              <a:ext cx="1484630" cy="796925"/>
            </a:xfrm>
            <a:custGeom>
              <a:avLst/>
              <a:gdLst/>
              <a:ahLst/>
              <a:cxnLst/>
              <a:rect l="l" t="t" r="r" b="b"/>
              <a:pathLst>
                <a:path w="1484629" h="796925">
                  <a:moveTo>
                    <a:pt x="0" y="132816"/>
                  </a:moveTo>
                  <a:lnTo>
                    <a:pt x="6768" y="90835"/>
                  </a:lnTo>
                  <a:lnTo>
                    <a:pt x="25619" y="54375"/>
                  </a:lnTo>
                  <a:lnTo>
                    <a:pt x="54370" y="25625"/>
                  </a:lnTo>
                  <a:lnTo>
                    <a:pt x="90838" y="6770"/>
                  </a:lnTo>
                  <a:lnTo>
                    <a:pt x="132842" y="0"/>
                  </a:lnTo>
                  <a:lnTo>
                    <a:pt x="1351534" y="0"/>
                  </a:lnTo>
                  <a:lnTo>
                    <a:pt x="1393537" y="6770"/>
                  </a:lnTo>
                  <a:lnTo>
                    <a:pt x="1430005" y="25625"/>
                  </a:lnTo>
                  <a:lnTo>
                    <a:pt x="1458756" y="54375"/>
                  </a:lnTo>
                  <a:lnTo>
                    <a:pt x="1477607" y="90835"/>
                  </a:lnTo>
                  <a:lnTo>
                    <a:pt x="1484376" y="132816"/>
                  </a:lnTo>
                  <a:lnTo>
                    <a:pt x="1484376" y="664083"/>
                  </a:lnTo>
                  <a:lnTo>
                    <a:pt x="1477607" y="706059"/>
                  </a:lnTo>
                  <a:lnTo>
                    <a:pt x="1458756" y="742518"/>
                  </a:lnTo>
                  <a:lnTo>
                    <a:pt x="1430005" y="771270"/>
                  </a:lnTo>
                  <a:lnTo>
                    <a:pt x="1393537" y="790127"/>
                  </a:lnTo>
                  <a:lnTo>
                    <a:pt x="1351534" y="796899"/>
                  </a:lnTo>
                  <a:lnTo>
                    <a:pt x="132842" y="796899"/>
                  </a:lnTo>
                  <a:lnTo>
                    <a:pt x="90838" y="790127"/>
                  </a:lnTo>
                  <a:lnTo>
                    <a:pt x="54370" y="771270"/>
                  </a:lnTo>
                  <a:lnTo>
                    <a:pt x="25619" y="742518"/>
                  </a:lnTo>
                  <a:lnTo>
                    <a:pt x="6768" y="706059"/>
                  </a:lnTo>
                  <a:lnTo>
                    <a:pt x="0" y="664083"/>
                  </a:lnTo>
                  <a:lnTo>
                    <a:pt x="0" y="1328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338573" y="5842812"/>
            <a:ext cx="1195070" cy="77406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78105" marR="5080" indent="-66040">
              <a:lnSpc>
                <a:spcPct val="86400"/>
              </a:lnSpc>
              <a:spcBef>
                <a:spcPts val="390"/>
              </a:spcBef>
            </a:pP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Si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g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n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i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fic</a:t>
            </a:r>
            <a:r>
              <a:rPr sz="1800" b="1" spc="-15" dirty="0">
                <a:solidFill>
                  <a:srgbClr val="611216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nt  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exposure  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to</a:t>
            </a:r>
            <a:r>
              <a:rPr sz="1800" b="1" spc="-40" dirty="0">
                <a:solidFill>
                  <a:srgbClr val="611216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trauma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622547" y="5921425"/>
            <a:ext cx="426720" cy="190500"/>
          </a:xfrm>
          <a:custGeom>
            <a:avLst/>
            <a:gdLst/>
            <a:ahLst/>
            <a:cxnLst/>
            <a:rect l="l" t="t" r="r" b="b"/>
            <a:pathLst>
              <a:path w="426720" h="190500">
                <a:moveTo>
                  <a:pt x="26226" y="13573"/>
                </a:moveTo>
                <a:lnTo>
                  <a:pt x="16852" y="14096"/>
                </a:lnTo>
                <a:lnTo>
                  <a:pt x="21967" y="22072"/>
                </a:lnTo>
                <a:lnTo>
                  <a:pt x="49402" y="36080"/>
                </a:lnTo>
                <a:lnTo>
                  <a:pt x="101473" y="61455"/>
                </a:lnTo>
                <a:lnTo>
                  <a:pt x="154050" y="85597"/>
                </a:lnTo>
                <a:lnTo>
                  <a:pt x="207010" y="108775"/>
                </a:lnTo>
                <a:lnTo>
                  <a:pt x="260603" y="130809"/>
                </a:lnTo>
                <a:lnTo>
                  <a:pt x="314451" y="151803"/>
                </a:lnTo>
                <a:lnTo>
                  <a:pt x="368935" y="171653"/>
                </a:lnTo>
                <a:lnTo>
                  <a:pt x="423544" y="190322"/>
                </a:lnTo>
                <a:lnTo>
                  <a:pt x="426592" y="181305"/>
                </a:lnTo>
                <a:lnTo>
                  <a:pt x="371982" y="162636"/>
                </a:lnTo>
                <a:lnTo>
                  <a:pt x="317753" y="142862"/>
                </a:lnTo>
                <a:lnTo>
                  <a:pt x="264032" y="121945"/>
                </a:lnTo>
                <a:lnTo>
                  <a:pt x="210692" y="99974"/>
                </a:lnTo>
                <a:lnTo>
                  <a:pt x="157861" y="76860"/>
                </a:lnTo>
                <a:lnTo>
                  <a:pt x="105410" y="52806"/>
                </a:lnTo>
                <a:lnTo>
                  <a:pt x="53466" y="27508"/>
                </a:lnTo>
                <a:lnTo>
                  <a:pt x="26226" y="13573"/>
                </a:lnTo>
                <a:close/>
              </a:path>
              <a:path w="426720" h="190500">
                <a:moveTo>
                  <a:pt x="98805" y="0"/>
                </a:moveTo>
                <a:lnTo>
                  <a:pt x="0" y="5499"/>
                </a:lnTo>
                <a:lnTo>
                  <a:pt x="52078" y="86639"/>
                </a:lnTo>
                <a:lnTo>
                  <a:pt x="53466" y="88836"/>
                </a:lnTo>
                <a:lnTo>
                  <a:pt x="56387" y="89484"/>
                </a:lnTo>
                <a:lnTo>
                  <a:pt x="58547" y="88061"/>
                </a:lnTo>
                <a:lnTo>
                  <a:pt x="60835" y="86626"/>
                </a:lnTo>
                <a:lnTo>
                  <a:pt x="61467" y="83692"/>
                </a:lnTo>
                <a:lnTo>
                  <a:pt x="60071" y="81483"/>
                </a:lnTo>
                <a:lnTo>
                  <a:pt x="21967" y="22072"/>
                </a:lnTo>
                <a:lnTo>
                  <a:pt x="6223" y="14033"/>
                </a:lnTo>
                <a:lnTo>
                  <a:pt x="10540" y="5549"/>
                </a:lnTo>
                <a:lnTo>
                  <a:pt x="101263" y="5549"/>
                </a:lnTo>
                <a:lnTo>
                  <a:pt x="101091" y="2006"/>
                </a:lnTo>
                <a:lnTo>
                  <a:pt x="98805" y="0"/>
                </a:lnTo>
                <a:close/>
              </a:path>
              <a:path w="426720" h="190500">
                <a:moveTo>
                  <a:pt x="10540" y="5549"/>
                </a:moveTo>
                <a:lnTo>
                  <a:pt x="6457" y="13573"/>
                </a:lnTo>
                <a:lnTo>
                  <a:pt x="6345" y="14096"/>
                </a:lnTo>
                <a:lnTo>
                  <a:pt x="21967" y="22072"/>
                </a:lnTo>
                <a:lnTo>
                  <a:pt x="17145" y="14554"/>
                </a:lnTo>
                <a:lnTo>
                  <a:pt x="8636" y="14554"/>
                </a:lnTo>
                <a:lnTo>
                  <a:pt x="12446" y="7226"/>
                </a:lnTo>
                <a:lnTo>
                  <a:pt x="13818" y="7226"/>
                </a:lnTo>
                <a:lnTo>
                  <a:pt x="10540" y="5549"/>
                </a:lnTo>
                <a:close/>
              </a:path>
              <a:path w="426720" h="190500">
                <a:moveTo>
                  <a:pt x="12446" y="7226"/>
                </a:moveTo>
                <a:lnTo>
                  <a:pt x="8636" y="14554"/>
                </a:lnTo>
                <a:lnTo>
                  <a:pt x="16852" y="14096"/>
                </a:lnTo>
                <a:lnTo>
                  <a:pt x="12446" y="7226"/>
                </a:lnTo>
                <a:close/>
              </a:path>
              <a:path w="426720" h="190500">
                <a:moveTo>
                  <a:pt x="16852" y="14096"/>
                </a:moveTo>
                <a:lnTo>
                  <a:pt x="8636" y="14554"/>
                </a:lnTo>
                <a:lnTo>
                  <a:pt x="17145" y="14554"/>
                </a:lnTo>
                <a:lnTo>
                  <a:pt x="16852" y="14096"/>
                </a:lnTo>
                <a:close/>
              </a:path>
              <a:path w="426720" h="190500">
                <a:moveTo>
                  <a:pt x="13818" y="7226"/>
                </a:moveTo>
                <a:lnTo>
                  <a:pt x="12446" y="7226"/>
                </a:lnTo>
                <a:lnTo>
                  <a:pt x="16852" y="14096"/>
                </a:lnTo>
                <a:lnTo>
                  <a:pt x="26226" y="13573"/>
                </a:lnTo>
                <a:lnTo>
                  <a:pt x="13818" y="7226"/>
                </a:lnTo>
                <a:close/>
              </a:path>
              <a:path w="426720" h="190500">
                <a:moveTo>
                  <a:pt x="101263" y="5549"/>
                </a:moveTo>
                <a:lnTo>
                  <a:pt x="10540" y="5549"/>
                </a:lnTo>
                <a:lnTo>
                  <a:pt x="26226" y="13573"/>
                </a:lnTo>
                <a:lnTo>
                  <a:pt x="99313" y="9499"/>
                </a:lnTo>
                <a:lnTo>
                  <a:pt x="101346" y="7251"/>
                </a:lnTo>
                <a:lnTo>
                  <a:pt x="101263" y="5549"/>
                </a:lnTo>
                <a:close/>
              </a:path>
            </a:pathLst>
          </a:custGeom>
          <a:solidFill>
            <a:srgbClr val="44B87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2058923" y="4978146"/>
            <a:ext cx="1752600" cy="887094"/>
            <a:chOff x="2058923" y="4978146"/>
            <a:chExt cx="1752600" cy="887094"/>
          </a:xfrm>
        </p:grpSpPr>
        <p:sp>
          <p:nvSpPr>
            <p:cNvPr id="31" name="object 31"/>
            <p:cNvSpPr/>
            <p:nvPr/>
          </p:nvSpPr>
          <p:spPr>
            <a:xfrm>
              <a:off x="2071623" y="4990846"/>
              <a:ext cx="1727200" cy="861694"/>
            </a:xfrm>
            <a:custGeom>
              <a:avLst/>
              <a:gdLst/>
              <a:ahLst/>
              <a:cxnLst/>
              <a:rect l="l" t="t" r="r" b="b"/>
              <a:pathLst>
                <a:path w="1727200" h="861695">
                  <a:moveTo>
                    <a:pt x="1583689" y="0"/>
                  </a:moveTo>
                  <a:lnTo>
                    <a:pt x="143509" y="0"/>
                  </a:lnTo>
                  <a:lnTo>
                    <a:pt x="98153" y="7317"/>
                  </a:lnTo>
                  <a:lnTo>
                    <a:pt x="58759" y="27692"/>
                  </a:lnTo>
                  <a:lnTo>
                    <a:pt x="27692" y="58759"/>
                  </a:lnTo>
                  <a:lnTo>
                    <a:pt x="7317" y="98153"/>
                  </a:lnTo>
                  <a:lnTo>
                    <a:pt x="0" y="143509"/>
                  </a:lnTo>
                  <a:lnTo>
                    <a:pt x="0" y="717676"/>
                  </a:lnTo>
                  <a:lnTo>
                    <a:pt x="7317" y="763045"/>
                  </a:lnTo>
                  <a:lnTo>
                    <a:pt x="27692" y="802447"/>
                  </a:lnTo>
                  <a:lnTo>
                    <a:pt x="58759" y="833518"/>
                  </a:lnTo>
                  <a:lnTo>
                    <a:pt x="98153" y="853894"/>
                  </a:lnTo>
                  <a:lnTo>
                    <a:pt x="143509" y="861212"/>
                  </a:lnTo>
                  <a:lnTo>
                    <a:pt x="1583689" y="861212"/>
                  </a:lnTo>
                  <a:lnTo>
                    <a:pt x="1629046" y="853894"/>
                  </a:lnTo>
                  <a:lnTo>
                    <a:pt x="1668440" y="833518"/>
                  </a:lnTo>
                  <a:lnTo>
                    <a:pt x="1699507" y="802447"/>
                  </a:lnTo>
                  <a:lnTo>
                    <a:pt x="1719882" y="763045"/>
                  </a:lnTo>
                  <a:lnTo>
                    <a:pt x="1727200" y="717676"/>
                  </a:lnTo>
                  <a:lnTo>
                    <a:pt x="1727200" y="143509"/>
                  </a:lnTo>
                  <a:lnTo>
                    <a:pt x="1719882" y="98153"/>
                  </a:lnTo>
                  <a:lnTo>
                    <a:pt x="1699507" y="58759"/>
                  </a:lnTo>
                  <a:lnTo>
                    <a:pt x="1668440" y="27692"/>
                  </a:lnTo>
                  <a:lnTo>
                    <a:pt x="1629046" y="7317"/>
                  </a:lnTo>
                  <a:lnTo>
                    <a:pt x="15836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71623" y="4990846"/>
              <a:ext cx="1727200" cy="861694"/>
            </a:xfrm>
            <a:custGeom>
              <a:avLst/>
              <a:gdLst/>
              <a:ahLst/>
              <a:cxnLst/>
              <a:rect l="l" t="t" r="r" b="b"/>
              <a:pathLst>
                <a:path w="1727200" h="861695">
                  <a:moveTo>
                    <a:pt x="0" y="143509"/>
                  </a:moveTo>
                  <a:lnTo>
                    <a:pt x="7317" y="98153"/>
                  </a:lnTo>
                  <a:lnTo>
                    <a:pt x="27692" y="58759"/>
                  </a:lnTo>
                  <a:lnTo>
                    <a:pt x="58759" y="27692"/>
                  </a:lnTo>
                  <a:lnTo>
                    <a:pt x="98153" y="7317"/>
                  </a:lnTo>
                  <a:lnTo>
                    <a:pt x="143509" y="0"/>
                  </a:lnTo>
                  <a:lnTo>
                    <a:pt x="1583689" y="0"/>
                  </a:lnTo>
                  <a:lnTo>
                    <a:pt x="1629046" y="7317"/>
                  </a:lnTo>
                  <a:lnTo>
                    <a:pt x="1668440" y="27692"/>
                  </a:lnTo>
                  <a:lnTo>
                    <a:pt x="1699507" y="58759"/>
                  </a:lnTo>
                  <a:lnTo>
                    <a:pt x="1719882" y="98153"/>
                  </a:lnTo>
                  <a:lnTo>
                    <a:pt x="1727200" y="143509"/>
                  </a:lnTo>
                  <a:lnTo>
                    <a:pt x="1727200" y="717676"/>
                  </a:lnTo>
                  <a:lnTo>
                    <a:pt x="1719882" y="763045"/>
                  </a:lnTo>
                  <a:lnTo>
                    <a:pt x="1699507" y="802447"/>
                  </a:lnTo>
                  <a:lnTo>
                    <a:pt x="1668440" y="833518"/>
                  </a:lnTo>
                  <a:lnTo>
                    <a:pt x="1629046" y="853894"/>
                  </a:lnTo>
                  <a:lnTo>
                    <a:pt x="1583689" y="861212"/>
                  </a:lnTo>
                  <a:lnTo>
                    <a:pt x="143509" y="861212"/>
                  </a:lnTo>
                  <a:lnTo>
                    <a:pt x="98153" y="853894"/>
                  </a:lnTo>
                  <a:lnTo>
                    <a:pt x="58759" y="833518"/>
                  </a:lnTo>
                  <a:lnTo>
                    <a:pt x="27692" y="802447"/>
                  </a:lnTo>
                  <a:lnTo>
                    <a:pt x="7317" y="763045"/>
                  </a:lnTo>
                  <a:lnTo>
                    <a:pt x="0" y="717676"/>
                  </a:lnTo>
                  <a:lnTo>
                    <a:pt x="0" y="14350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361945" y="5132070"/>
            <a:ext cx="1144905" cy="53784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255904">
              <a:lnSpc>
                <a:spcPts val="1870"/>
              </a:lnSpc>
              <a:spcBef>
                <a:spcPts val="400"/>
              </a:spcBef>
            </a:pP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Sleep  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i</a:t>
            </a:r>
            <a:r>
              <a:rPr sz="1800" b="1" spc="-5" dirty="0">
                <a:solidFill>
                  <a:srgbClr val="611216"/>
                </a:solidFill>
                <a:latin typeface="Arial"/>
                <a:cs typeface="Arial"/>
              </a:rPr>
              <a:t>s</a:t>
            </a:r>
            <a:r>
              <a:rPr sz="1800" b="1" spc="-15" dirty="0">
                <a:solidFill>
                  <a:srgbClr val="611216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u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ti</a:t>
            </a:r>
            <a:r>
              <a:rPr sz="1800" b="1" spc="5" dirty="0">
                <a:solidFill>
                  <a:srgbClr val="611216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611216"/>
                </a:solidFill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154301" y="4072128"/>
            <a:ext cx="303530" cy="708025"/>
          </a:xfrm>
          <a:custGeom>
            <a:avLst/>
            <a:gdLst/>
            <a:ahLst/>
            <a:cxnLst/>
            <a:rect l="l" t="t" r="r" b="b"/>
            <a:pathLst>
              <a:path w="303530" h="708025">
                <a:moveTo>
                  <a:pt x="32619" y="18330"/>
                </a:moveTo>
                <a:lnTo>
                  <a:pt x="46862" y="93218"/>
                </a:lnTo>
                <a:lnTo>
                  <a:pt x="59690" y="138938"/>
                </a:lnTo>
                <a:lnTo>
                  <a:pt x="73406" y="184277"/>
                </a:lnTo>
                <a:lnTo>
                  <a:pt x="87756" y="229489"/>
                </a:lnTo>
                <a:lnTo>
                  <a:pt x="102869" y="274447"/>
                </a:lnTo>
                <a:lnTo>
                  <a:pt x="118744" y="319278"/>
                </a:lnTo>
                <a:lnTo>
                  <a:pt x="135381" y="363601"/>
                </a:lnTo>
                <a:lnTo>
                  <a:pt x="152781" y="407797"/>
                </a:lnTo>
                <a:lnTo>
                  <a:pt x="170815" y="451612"/>
                </a:lnTo>
                <a:lnTo>
                  <a:pt x="189611" y="495173"/>
                </a:lnTo>
                <a:lnTo>
                  <a:pt x="209169" y="538353"/>
                </a:lnTo>
                <a:lnTo>
                  <a:pt x="229488" y="581279"/>
                </a:lnTo>
                <a:lnTo>
                  <a:pt x="250444" y="623824"/>
                </a:lnTo>
                <a:lnTo>
                  <a:pt x="272161" y="665988"/>
                </a:lnTo>
                <a:lnTo>
                  <a:pt x="294513" y="707898"/>
                </a:lnTo>
                <a:lnTo>
                  <a:pt x="303022" y="703326"/>
                </a:lnTo>
                <a:lnTo>
                  <a:pt x="280543" y="661543"/>
                </a:lnTo>
                <a:lnTo>
                  <a:pt x="258953" y="619379"/>
                </a:lnTo>
                <a:lnTo>
                  <a:pt x="237998" y="576961"/>
                </a:lnTo>
                <a:lnTo>
                  <a:pt x="217805" y="534289"/>
                </a:lnTo>
                <a:lnTo>
                  <a:pt x="198374" y="491236"/>
                </a:lnTo>
                <a:lnTo>
                  <a:pt x="179450" y="447802"/>
                </a:lnTo>
                <a:lnTo>
                  <a:pt x="161544" y="404114"/>
                </a:lnTo>
                <a:lnTo>
                  <a:pt x="144272" y="360172"/>
                </a:lnTo>
                <a:lnTo>
                  <a:pt x="127635" y="315849"/>
                </a:lnTo>
                <a:lnTo>
                  <a:pt x="111760" y="271272"/>
                </a:lnTo>
                <a:lnTo>
                  <a:pt x="96774" y="226568"/>
                </a:lnTo>
                <a:lnTo>
                  <a:pt x="82423" y="181483"/>
                </a:lnTo>
                <a:lnTo>
                  <a:pt x="68834" y="136144"/>
                </a:lnTo>
                <a:lnTo>
                  <a:pt x="56134" y="90678"/>
                </a:lnTo>
                <a:lnTo>
                  <a:pt x="44068" y="44831"/>
                </a:lnTo>
                <a:lnTo>
                  <a:pt x="39169" y="25097"/>
                </a:lnTo>
                <a:lnTo>
                  <a:pt x="32619" y="18330"/>
                </a:lnTo>
                <a:close/>
              </a:path>
              <a:path w="303530" h="708025">
                <a:moveTo>
                  <a:pt x="28067" y="0"/>
                </a:moveTo>
                <a:lnTo>
                  <a:pt x="0" y="94996"/>
                </a:lnTo>
                <a:lnTo>
                  <a:pt x="1524" y="97536"/>
                </a:lnTo>
                <a:lnTo>
                  <a:pt x="3937" y="98298"/>
                </a:lnTo>
                <a:lnTo>
                  <a:pt x="6476" y="99060"/>
                </a:lnTo>
                <a:lnTo>
                  <a:pt x="9143" y="97663"/>
                </a:lnTo>
                <a:lnTo>
                  <a:pt x="29902" y="27515"/>
                </a:lnTo>
                <a:lnTo>
                  <a:pt x="25654" y="10287"/>
                </a:lnTo>
                <a:lnTo>
                  <a:pt x="34925" y="8001"/>
                </a:lnTo>
                <a:lnTo>
                  <a:pt x="35818" y="8001"/>
                </a:lnTo>
                <a:lnTo>
                  <a:pt x="28067" y="0"/>
                </a:lnTo>
                <a:close/>
              </a:path>
              <a:path w="303530" h="708025">
                <a:moveTo>
                  <a:pt x="35818" y="8001"/>
                </a:moveTo>
                <a:lnTo>
                  <a:pt x="34925" y="8001"/>
                </a:lnTo>
                <a:lnTo>
                  <a:pt x="39169" y="25097"/>
                </a:lnTo>
                <a:lnTo>
                  <a:pt x="88383" y="75946"/>
                </a:lnTo>
                <a:lnTo>
                  <a:pt x="90043" y="77724"/>
                </a:lnTo>
                <a:lnTo>
                  <a:pt x="93091" y="77851"/>
                </a:lnTo>
                <a:lnTo>
                  <a:pt x="94996" y="75946"/>
                </a:lnTo>
                <a:lnTo>
                  <a:pt x="96900" y="74168"/>
                </a:lnTo>
                <a:lnTo>
                  <a:pt x="96900" y="71120"/>
                </a:lnTo>
                <a:lnTo>
                  <a:pt x="95123" y="69215"/>
                </a:lnTo>
                <a:lnTo>
                  <a:pt x="35818" y="8001"/>
                </a:lnTo>
                <a:close/>
              </a:path>
              <a:path w="303530" h="708025">
                <a:moveTo>
                  <a:pt x="34925" y="8001"/>
                </a:moveTo>
                <a:lnTo>
                  <a:pt x="25654" y="10287"/>
                </a:lnTo>
                <a:lnTo>
                  <a:pt x="29902" y="27515"/>
                </a:lnTo>
                <a:lnTo>
                  <a:pt x="32619" y="18330"/>
                </a:lnTo>
                <a:lnTo>
                  <a:pt x="26924" y="12446"/>
                </a:lnTo>
                <a:lnTo>
                  <a:pt x="34925" y="10541"/>
                </a:lnTo>
                <a:lnTo>
                  <a:pt x="35555" y="10541"/>
                </a:lnTo>
                <a:lnTo>
                  <a:pt x="34925" y="8001"/>
                </a:lnTo>
                <a:close/>
              </a:path>
              <a:path w="303530" h="708025">
                <a:moveTo>
                  <a:pt x="35555" y="10541"/>
                </a:moveTo>
                <a:lnTo>
                  <a:pt x="34925" y="10541"/>
                </a:lnTo>
                <a:lnTo>
                  <a:pt x="32619" y="18330"/>
                </a:lnTo>
                <a:lnTo>
                  <a:pt x="39169" y="25097"/>
                </a:lnTo>
                <a:lnTo>
                  <a:pt x="35555" y="10541"/>
                </a:lnTo>
                <a:close/>
              </a:path>
              <a:path w="303530" h="708025">
                <a:moveTo>
                  <a:pt x="34925" y="10541"/>
                </a:moveTo>
                <a:lnTo>
                  <a:pt x="26924" y="12446"/>
                </a:lnTo>
                <a:lnTo>
                  <a:pt x="32619" y="18330"/>
                </a:lnTo>
                <a:lnTo>
                  <a:pt x="34925" y="10541"/>
                </a:lnTo>
                <a:close/>
              </a:path>
            </a:pathLst>
          </a:custGeom>
          <a:solidFill>
            <a:srgbClr val="45B5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1057554" y="3000120"/>
            <a:ext cx="2097405" cy="840105"/>
            <a:chOff x="1057554" y="3000120"/>
            <a:chExt cx="2097405" cy="840105"/>
          </a:xfrm>
        </p:grpSpPr>
        <p:sp>
          <p:nvSpPr>
            <p:cNvPr id="36" name="object 36"/>
            <p:cNvSpPr/>
            <p:nvPr/>
          </p:nvSpPr>
          <p:spPr>
            <a:xfrm>
              <a:off x="1070254" y="3012820"/>
              <a:ext cx="2072005" cy="814705"/>
            </a:xfrm>
            <a:custGeom>
              <a:avLst/>
              <a:gdLst/>
              <a:ahLst/>
              <a:cxnLst/>
              <a:rect l="l" t="t" r="r" b="b"/>
              <a:pathLst>
                <a:path w="2072005" h="814704">
                  <a:moveTo>
                    <a:pt x="1936089" y="0"/>
                  </a:moveTo>
                  <a:lnTo>
                    <a:pt x="135762" y="0"/>
                  </a:lnTo>
                  <a:lnTo>
                    <a:pt x="92851" y="6913"/>
                  </a:lnTo>
                  <a:lnTo>
                    <a:pt x="55582" y="26172"/>
                  </a:lnTo>
                  <a:lnTo>
                    <a:pt x="26194" y="55549"/>
                  </a:lnTo>
                  <a:lnTo>
                    <a:pt x="6921" y="92821"/>
                  </a:lnTo>
                  <a:lnTo>
                    <a:pt x="0" y="135762"/>
                  </a:lnTo>
                  <a:lnTo>
                    <a:pt x="0" y="678687"/>
                  </a:lnTo>
                  <a:lnTo>
                    <a:pt x="6921" y="721580"/>
                  </a:lnTo>
                  <a:lnTo>
                    <a:pt x="26194" y="758846"/>
                  </a:lnTo>
                  <a:lnTo>
                    <a:pt x="55582" y="788242"/>
                  </a:lnTo>
                  <a:lnTo>
                    <a:pt x="92851" y="807524"/>
                  </a:lnTo>
                  <a:lnTo>
                    <a:pt x="135762" y="814451"/>
                  </a:lnTo>
                  <a:lnTo>
                    <a:pt x="1936089" y="814451"/>
                  </a:lnTo>
                  <a:lnTo>
                    <a:pt x="1979030" y="807524"/>
                  </a:lnTo>
                  <a:lnTo>
                    <a:pt x="2016302" y="788242"/>
                  </a:lnTo>
                  <a:lnTo>
                    <a:pt x="2045680" y="758846"/>
                  </a:lnTo>
                  <a:lnTo>
                    <a:pt x="2064938" y="721580"/>
                  </a:lnTo>
                  <a:lnTo>
                    <a:pt x="2071852" y="678687"/>
                  </a:lnTo>
                  <a:lnTo>
                    <a:pt x="2071852" y="135762"/>
                  </a:lnTo>
                  <a:lnTo>
                    <a:pt x="2064938" y="92821"/>
                  </a:lnTo>
                  <a:lnTo>
                    <a:pt x="2045680" y="55549"/>
                  </a:lnTo>
                  <a:lnTo>
                    <a:pt x="2016302" y="26172"/>
                  </a:lnTo>
                  <a:lnTo>
                    <a:pt x="1979030" y="6913"/>
                  </a:lnTo>
                  <a:lnTo>
                    <a:pt x="19360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70254" y="3012820"/>
              <a:ext cx="2072005" cy="814705"/>
            </a:xfrm>
            <a:custGeom>
              <a:avLst/>
              <a:gdLst/>
              <a:ahLst/>
              <a:cxnLst/>
              <a:rect l="l" t="t" r="r" b="b"/>
              <a:pathLst>
                <a:path w="2072005" h="814704">
                  <a:moveTo>
                    <a:pt x="0" y="135762"/>
                  </a:moveTo>
                  <a:lnTo>
                    <a:pt x="6921" y="92821"/>
                  </a:lnTo>
                  <a:lnTo>
                    <a:pt x="26194" y="55549"/>
                  </a:lnTo>
                  <a:lnTo>
                    <a:pt x="55582" y="26172"/>
                  </a:lnTo>
                  <a:lnTo>
                    <a:pt x="92851" y="6913"/>
                  </a:lnTo>
                  <a:lnTo>
                    <a:pt x="135762" y="0"/>
                  </a:lnTo>
                  <a:lnTo>
                    <a:pt x="1936089" y="0"/>
                  </a:lnTo>
                  <a:lnTo>
                    <a:pt x="1979030" y="6913"/>
                  </a:lnTo>
                  <a:lnTo>
                    <a:pt x="2016302" y="26172"/>
                  </a:lnTo>
                  <a:lnTo>
                    <a:pt x="2045680" y="55549"/>
                  </a:lnTo>
                  <a:lnTo>
                    <a:pt x="2064938" y="92821"/>
                  </a:lnTo>
                  <a:lnTo>
                    <a:pt x="2071852" y="135762"/>
                  </a:lnTo>
                  <a:lnTo>
                    <a:pt x="2071852" y="678687"/>
                  </a:lnTo>
                  <a:lnTo>
                    <a:pt x="2064938" y="721580"/>
                  </a:lnTo>
                  <a:lnTo>
                    <a:pt x="2045680" y="758846"/>
                  </a:lnTo>
                  <a:lnTo>
                    <a:pt x="2016302" y="788242"/>
                  </a:lnTo>
                  <a:lnTo>
                    <a:pt x="1979030" y="807524"/>
                  </a:lnTo>
                  <a:lnTo>
                    <a:pt x="1936089" y="814451"/>
                  </a:lnTo>
                  <a:lnTo>
                    <a:pt x="135762" y="814451"/>
                  </a:lnTo>
                  <a:lnTo>
                    <a:pt x="92851" y="807524"/>
                  </a:lnTo>
                  <a:lnTo>
                    <a:pt x="55582" y="788242"/>
                  </a:lnTo>
                  <a:lnTo>
                    <a:pt x="26194" y="758846"/>
                  </a:lnTo>
                  <a:lnTo>
                    <a:pt x="6921" y="721580"/>
                  </a:lnTo>
                  <a:lnTo>
                    <a:pt x="0" y="678687"/>
                  </a:lnTo>
                  <a:lnTo>
                    <a:pt x="0" y="13576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07033" y="3130422"/>
            <a:ext cx="1397635" cy="53784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42900" marR="5080" indent="-330835">
              <a:lnSpc>
                <a:spcPts val="1870"/>
              </a:lnSpc>
              <a:spcBef>
                <a:spcPts val="405"/>
              </a:spcBef>
            </a:pPr>
            <a:r>
              <a:rPr sz="1800" b="1" spc="-5" dirty="0">
                <a:solidFill>
                  <a:srgbClr val="61080F"/>
                </a:solidFill>
                <a:latin typeface="Arial"/>
                <a:cs typeface="Arial"/>
              </a:rPr>
              <a:t>R</a:t>
            </a:r>
            <a:r>
              <a:rPr sz="1800" b="1" spc="-15" dirty="0">
                <a:solidFill>
                  <a:srgbClr val="61080F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61080F"/>
                </a:solidFill>
                <a:latin typeface="Arial"/>
                <a:cs typeface="Arial"/>
              </a:rPr>
              <a:t>lati</a:t>
            </a:r>
            <a:r>
              <a:rPr sz="1800" b="1" spc="5" dirty="0">
                <a:solidFill>
                  <a:srgbClr val="61080F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61080F"/>
                </a:solidFill>
                <a:latin typeface="Arial"/>
                <a:cs typeface="Arial"/>
              </a:rPr>
              <a:t>nsh</a:t>
            </a:r>
            <a:r>
              <a:rPr sz="1800" b="1" spc="5" dirty="0">
                <a:solidFill>
                  <a:srgbClr val="61080F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61080F"/>
                </a:solidFill>
                <a:latin typeface="Arial"/>
                <a:cs typeface="Arial"/>
              </a:rPr>
              <a:t>p  </a:t>
            </a:r>
            <a:r>
              <a:rPr sz="1800" b="1" spc="-5" dirty="0">
                <a:solidFill>
                  <a:srgbClr val="61080F"/>
                </a:solidFill>
                <a:latin typeface="Arial"/>
                <a:cs typeface="Arial"/>
              </a:rPr>
              <a:t>Issues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179066" y="2041144"/>
            <a:ext cx="288925" cy="722630"/>
          </a:xfrm>
          <a:custGeom>
            <a:avLst/>
            <a:gdLst/>
            <a:ahLst/>
            <a:cxnLst/>
            <a:rect l="l" t="t" r="r" b="b"/>
            <a:pathLst>
              <a:path w="288925" h="722630">
                <a:moveTo>
                  <a:pt x="276714" y="16544"/>
                </a:moveTo>
                <a:lnTo>
                  <a:pt x="235584" y="83438"/>
                </a:lnTo>
                <a:lnTo>
                  <a:pt x="213740" y="127000"/>
                </a:lnTo>
                <a:lnTo>
                  <a:pt x="192658" y="170814"/>
                </a:lnTo>
                <a:lnTo>
                  <a:pt x="172338" y="214883"/>
                </a:lnTo>
                <a:lnTo>
                  <a:pt x="152781" y="259333"/>
                </a:lnTo>
                <a:lnTo>
                  <a:pt x="133984" y="304164"/>
                </a:lnTo>
                <a:lnTo>
                  <a:pt x="115950" y="349122"/>
                </a:lnTo>
                <a:lnTo>
                  <a:pt x="98678" y="394588"/>
                </a:lnTo>
                <a:lnTo>
                  <a:pt x="82295" y="440308"/>
                </a:lnTo>
                <a:lnTo>
                  <a:pt x="66547" y="486282"/>
                </a:lnTo>
                <a:lnTo>
                  <a:pt x="51688" y="532510"/>
                </a:lnTo>
                <a:lnTo>
                  <a:pt x="37591" y="579119"/>
                </a:lnTo>
                <a:lnTo>
                  <a:pt x="24256" y="625855"/>
                </a:lnTo>
                <a:lnTo>
                  <a:pt x="11683" y="672845"/>
                </a:lnTo>
                <a:lnTo>
                  <a:pt x="0" y="720089"/>
                </a:lnTo>
                <a:lnTo>
                  <a:pt x="9270" y="722376"/>
                </a:lnTo>
                <a:lnTo>
                  <a:pt x="20954" y="675258"/>
                </a:lnTo>
                <a:lnTo>
                  <a:pt x="33400" y="628268"/>
                </a:lnTo>
                <a:lnTo>
                  <a:pt x="46735" y="581786"/>
                </a:lnTo>
                <a:lnTo>
                  <a:pt x="60832" y="535304"/>
                </a:lnTo>
                <a:lnTo>
                  <a:pt x="75691" y="489203"/>
                </a:lnTo>
                <a:lnTo>
                  <a:pt x="91312" y="443356"/>
                </a:lnTo>
                <a:lnTo>
                  <a:pt x="107695" y="397763"/>
                </a:lnTo>
                <a:lnTo>
                  <a:pt x="124967" y="352551"/>
                </a:lnTo>
                <a:lnTo>
                  <a:pt x="142875" y="307720"/>
                </a:lnTo>
                <a:lnTo>
                  <a:pt x="161670" y="263016"/>
                </a:lnTo>
                <a:lnTo>
                  <a:pt x="181101" y="218693"/>
                </a:lnTo>
                <a:lnTo>
                  <a:pt x="201421" y="174751"/>
                </a:lnTo>
                <a:lnTo>
                  <a:pt x="222376" y="131063"/>
                </a:lnTo>
                <a:lnTo>
                  <a:pt x="244220" y="87756"/>
                </a:lnTo>
                <a:lnTo>
                  <a:pt x="266700" y="44830"/>
                </a:lnTo>
                <a:lnTo>
                  <a:pt x="276988" y="26061"/>
                </a:lnTo>
                <a:lnTo>
                  <a:pt x="276714" y="16544"/>
                </a:lnTo>
                <a:close/>
              </a:path>
              <a:path w="288925" h="722630">
                <a:moveTo>
                  <a:pt x="286042" y="5968"/>
                </a:moveTo>
                <a:lnTo>
                  <a:pt x="277113" y="5968"/>
                </a:lnTo>
                <a:lnTo>
                  <a:pt x="285495" y="10540"/>
                </a:lnTo>
                <a:lnTo>
                  <a:pt x="276988" y="26061"/>
                </a:lnTo>
                <a:lnTo>
                  <a:pt x="279011" y="96265"/>
                </a:lnTo>
                <a:lnTo>
                  <a:pt x="279019" y="99186"/>
                </a:lnTo>
                <a:lnTo>
                  <a:pt x="281177" y="101218"/>
                </a:lnTo>
                <a:lnTo>
                  <a:pt x="283844" y="101218"/>
                </a:lnTo>
                <a:lnTo>
                  <a:pt x="286511" y="101091"/>
                </a:lnTo>
                <a:lnTo>
                  <a:pt x="288544" y="98932"/>
                </a:lnTo>
                <a:lnTo>
                  <a:pt x="288544" y="96265"/>
                </a:lnTo>
                <a:lnTo>
                  <a:pt x="286042" y="5968"/>
                </a:lnTo>
                <a:close/>
              </a:path>
              <a:path w="288925" h="722630">
                <a:moveTo>
                  <a:pt x="285876" y="0"/>
                </a:moveTo>
                <a:lnTo>
                  <a:pt x="201040" y="51053"/>
                </a:lnTo>
                <a:lnTo>
                  <a:pt x="200278" y="53975"/>
                </a:lnTo>
                <a:lnTo>
                  <a:pt x="201675" y="56260"/>
                </a:lnTo>
                <a:lnTo>
                  <a:pt x="202945" y="58419"/>
                </a:lnTo>
                <a:lnTo>
                  <a:pt x="205994" y="59181"/>
                </a:lnTo>
                <a:lnTo>
                  <a:pt x="208152" y="57911"/>
                </a:lnTo>
                <a:lnTo>
                  <a:pt x="268696" y="21382"/>
                </a:lnTo>
                <a:lnTo>
                  <a:pt x="277113" y="5968"/>
                </a:lnTo>
                <a:lnTo>
                  <a:pt x="286042" y="5968"/>
                </a:lnTo>
                <a:lnTo>
                  <a:pt x="285876" y="0"/>
                </a:lnTo>
                <a:close/>
              </a:path>
              <a:path w="288925" h="722630">
                <a:moveTo>
                  <a:pt x="281537" y="8381"/>
                </a:moveTo>
                <a:lnTo>
                  <a:pt x="276478" y="8381"/>
                </a:lnTo>
                <a:lnTo>
                  <a:pt x="283717" y="12318"/>
                </a:lnTo>
                <a:lnTo>
                  <a:pt x="276714" y="16544"/>
                </a:lnTo>
                <a:lnTo>
                  <a:pt x="276988" y="26061"/>
                </a:lnTo>
                <a:lnTo>
                  <a:pt x="285495" y="10540"/>
                </a:lnTo>
                <a:lnTo>
                  <a:pt x="281537" y="8381"/>
                </a:lnTo>
                <a:close/>
              </a:path>
              <a:path w="288925" h="722630">
                <a:moveTo>
                  <a:pt x="277113" y="5968"/>
                </a:moveTo>
                <a:lnTo>
                  <a:pt x="268696" y="21382"/>
                </a:lnTo>
                <a:lnTo>
                  <a:pt x="276714" y="16544"/>
                </a:lnTo>
                <a:lnTo>
                  <a:pt x="276478" y="8381"/>
                </a:lnTo>
                <a:lnTo>
                  <a:pt x="281537" y="8381"/>
                </a:lnTo>
                <a:lnTo>
                  <a:pt x="277113" y="5968"/>
                </a:lnTo>
                <a:close/>
              </a:path>
              <a:path w="288925" h="722630">
                <a:moveTo>
                  <a:pt x="276478" y="8381"/>
                </a:moveTo>
                <a:lnTo>
                  <a:pt x="276714" y="16544"/>
                </a:lnTo>
                <a:lnTo>
                  <a:pt x="283717" y="12318"/>
                </a:lnTo>
                <a:lnTo>
                  <a:pt x="276478" y="8381"/>
                </a:lnTo>
                <a:close/>
              </a:path>
            </a:pathLst>
          </a:custGeom>
          <a:solidFill>
            <a:srgbClr val="52B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947036" y="1000378"/>
            <a:ext cx="1976755" cy="836930"/>
            <a:chOff x="1947036" y="1000378"/>
            <a:chExt cx="1976755" cy="836930"/>
          </a:xfrm>
        </p:grpSpPr>
        <p:sp>
          <p:nvSpPr>
            <p:cNvPr id="41" name="object 41"/>
            <p:cNvSpPr/>
            <p:nvPr/>
          </p:nvSpPr>
          <p:spPr>
            <a:xfrm>
              <a:off x="1959736" y="1013078"/>
              <a:ext cx="1951355" cy="811530"/>
            </a:xfrm>
            <a:custGeom>
              <a:avLst/>
              <a:gdLst/>
              <a:ahLst/>
              <a:cxnLst/>
              <a:rect l="l" t="t" r="r" b="b"/>
              <a:pathLst>
                <a:path w="1951354" h="811530">
                  <a:moveTo>
                    <a:pt x="1815846" y="0"/>
                  </a:moveTo>
                  <a:lnTo>
                    <a:pt x="135127" y="0"/>
                  </a:lnTo>
                  <a:lnTo>
                    <a:pt x="92399" y="6897"/>
                  </a:lnTo>
                  <a:lnTo>
                    <a:pt x="55302" y="26103"/>
                  </a:lnTo>
                  <a:lnTo>
                    <a:pt x="26058" y="55385"/>
                  </a:lnTo>
                  <a:lnTo>
                    <a:pt x="6884" y="92512"/>
                  </a:lnTo>
                  <a:lnTo>
                    <a:pt x="0" y="135255"/>
                  </a:lnTo>
                  <a:lnTo>
                    <a:pt x="0" y="675894"/>
                  </a:lnTo>
                  <a:lnTo>
                    <a:pt x="6884" y="718574"/>
                  </a:lnTo>
                  <a:lnTo>
                    <a:pt x="26058" y="755664"/>
                  </a:lnTo>
                  <a:lnTo>
                    <a:pt x="55302" y="784927"/>
                  </a:lnTo>
                  <a:lnTo>
                    <a:pt x="92399" y="804125"/>
                  </a:lnTo>
                  <a:lnTo>
                    <a:pt x="135127" y="811022"/>
                  </a:lnTo>
                  <a:lnTo>
                    <a:pt x="1815846" y="811022"/>
                  </a:lnTo>
                  <a:lnTo>
                    <a:pt x="1858574" y="804125"/>
                  </a:lnTo>
                  <a:lnTo>
                    <a:pt x="1895671" y="784927"/>
                  </a:lnTo>
                  <a:lnTo>
                    <a:pt x="1924915" y="755664"/>
                  </a:lnTo>
                  <a:lnTo>
                    <a:pt x="1944089" y="718574"/>
                  </a:lnTo>
                  <a:lnTo>
                    <a:pt x="1950974" y="675894"/>
                  </a:lnTo>
                  <a:lnTo>
                    <a:pt x="1950974" y="135255"/>
                  </a:lnTo>
                  <a:lnTo>
                    <a:pt x="1944089" y="92512"/>
                  </a:lnTo>
                  <a:lnTo>
                    <a:pt x="1924915" y="55385"/>
                  </a:lnTo>
                  <a:lnTo>
                    <a:pt x="1895671" y="26103"/>
                  </a:lnTo>
                  <a:lnTo>
                    <a:pt x="1858574" y="6897"/>
                  </a:lnTo>
                  <a:lnTo>
                    <a:pt x="18158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59736" y="1013078"/>
              <a:ext cx="1951355" cy="811530"/>
            </a:xfrm>
            <a:custGeom>
              <a:avLst/>
              <a:gdLst/>
              <a:ahLst/>
              <a:cxnLst/>
              <a:rect l="l" t="t" r="r" b="b"/>
              <a:pathLst>
                <a:path w="1951354" h="811530">
                  <a:moveTo>
                    <a:pt x="0" y="135255"/>
                  </a:moveTo>
                  <a:lnTo>
                    <a:pt x="6884" y="92512"/>
                  </a:lnTo>
                  <a:lnTo>
                    <a:pt x="26058" y="55385"/>
                  </a:lnTo>
                  <a:lnTo>
                    <a:pt x="55302" y="26103"/>
                  </a:lnTo>
                  <a:lnTo>
                    <a:pt x="92399" y="6897"/>
                  </a:lnTo>
                  <a:lnTo>
                    <a:pt x="135127" y="0"/>
                  </a:lnTo>
                  <a:lnTo>
                    <a:pt x="1815846" y="0"/>
                  </a:lnTo>
                  <a:lnTo>
                    <a:pt x="1858574" y="6897"/>
                  </a:lnTo>
                  <a:lnTo>
                    <a:pt x="1895671" y="26103"/>
                  </a:lnTo>
                  <a:lnTo>
                    <a:pt x="1924915" y="55385"/>
                  </a:lnTo>
                  <a:lnTo>
                    <a:pt x="1944089" y="92512"/>
                  </a:lnTo>
                  <a:lnTo>
                    <a:pt x="1950974" y="135255"/>
                  </a:lnTo>
                  <a:lnTo>
                    <a:pt x="1950974" y="675894"/>
                  </a:lnTo>
                  <a:lnTo>
                    <a:pt x="1944089" y="718574"/>
                  </a:lnTo>
                  <a:lnTo>
                    <a:pt x="1924915" y="755664"/>
                  </a:lnTo>
                  <a:lnTo>
                    <a:pt x="1895671" y="784927"/>
                  </a:lnTo>
                  <a:lnTo>
                    <a:pt x="1858574" y="804125"/>
                  </a:lnTo>
                  <a:lnTo>
                    <a:pt x="1815846" y="811022"/>
                  </a:lnTo>
                  <a:lnTo>
                    <a:pt x="135127" y="811022"/>
                  </a:lnTo>
                  <a:lnTo>
                    <a:pt x="92399" y="804125"/>
                  </a:lnTo>
                  <a:lnTo>
                    <a:pt x="55302" y="784927"/>
                  </a:lnTo>
                  <a:lnTo>
                    <a:pt x="26058" y="755664"/>
                  </a:lnTo>
                  <a:lnTo>
                    <a:pt x="6884" y="718574"/>
                  </a:lnTo>
                  <a:lnTo>
                    <a:pt x="0" y="675894"/>
                  </a:lnTo>
                  <a:lnTo>
                    <a:pt x="0" y="13525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2197100" y="970534"/>
            <a:ext cx="1477010" cy="8610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-3175" algn="ctr">
              <a:lnSpc>
                <a:spcPct val="102200"/>
              </a:lnSpc>
              <a:spcBef>
                <a:spcPts val="50"/>
              </a:spcBef>
            </a:pPr>
            <a:r>
              <a:rPr sz="1800" b="1" spc="-5" dirty="0">
                <a:solidFill>
                  <a:srgbClr val="61080F"/>
                </a:solidFill>
                <a:latin typeface="Open Sans"/>
                <a:cs typeface="Open Sans"/>
              </a:rPr>
              <a:t>Separation  </a:t>
            </a:r>
            <a:r>
              <a:rPr sz="1800" b="1" spc="-15" dirty="0">
                <a:solidFill>
                  <a:srgbClr val="61080F"/>
                </a:solidFill>
                <a:latin typeface="Open Sans"/>
                <a:cs typeface="Open Sans"/>
              </a:rPr>
              <a:t>from  </a:t>
            </a:r>
            <a:r>
              <a:rPr sz="1800" b="1" dirty="0">
                <a:solidFill>
                  <a:srgbClr val="61080F"/>
                </a:solidFill>
                <a:latin typeface="Open Sans"/>
                <a:cs typeface="Open Sans"/>
              </a:rPr>
              <a:t>empl</a:t>
            </a:r>
            <a:r>
              <a:rPr sz="1800" b="1" spc="-35" dirty="0">
                <a:solidFill>
                  <a:srgbClr val="61080F"/>
                </a:solidFill>
                <a:latin typeface="Open Sans"/>
                <a:cs typeface="Open Sans"/>
              </a:rPr>
              <a:t>o</a:t>
            </a:r>
            <a:r>
              <a:rPr sz="1800" b="1" dirty="0">
                <a:solidFill>
                  <a:srgbClr val="61080F"/>
                </a:solidFill>
                <a:latin typeface="Open Sans"/>
                <a:cs typeface="Open Sans"/>
              </a:rPr>
              <a:t>y</a:t>
            </a:r>
            <a:r>
              <a:rPr sz="1800" b="1" spc="-10" dirty="0">
                <a:solidFill>
                  <a:srgbClr val="61080F"/>
                </a:solidFill>
                <a:latin typeface="Open Sans"/>
                <a:cs typeface="Open Sans"/>
              </a:rPr>
              <a:t>m</a:t>
            </a:r>
            <a:r>
              <a:rPr sz="1800" b="1" dirty="0">
                <a:solidFill>
                  <a:srgbClr val="61080F"/>
                </a:solidFill>
                <a:latin typeface="Open Sans"/>
                <a:cs typeface="Open Sans"/>
              </a:rPr>
              <a:t>e</a:t>
            </a:r>
            <a:r>
              <a:rPr sz="1800" b="1" spc="5" dirty="0">
                <a:solidFill>
                  <a:srgbClr val="61080F"/>
                </a:solidFill>
                <a:latin typeface="Open Sans"/>
                <a:cs typeface="Open Sans"/>
              </a:rPr>
              <a:t>n</a:t>
            </a:r>
            <a:r>
              <a:rPr sz="1800" b="1" dirty="0">
                <a:solidFill>
                  <a:srgbClr val="61080F"/>
                </a:solidFill>
                <a:latin typeface="Open Sans"/>
                <a:cs typeface="Open Sans"/>
              </a:rPr>
              <a:t>t</a:t>
            </a:r>
            <a:endParaRPr sz="1800">
              <a:latin typeface="Open Sans"/>
              <a:cs typeface="Open San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76828" y="732027"/>
            <a:ext cx="421640" cy="208915"/>
          </a:xfrm>
          <a:custGeom>
            <a:avLst/>
            <a:gdLst/>
            <a:ahLst/>
            <a:cxnLst/>
            <a:rect l="l" t="t" r="r" b="b"/>
            <a:pathLst>
              <a:path w="421639" h="208915">
                <a:moveTo>
                  <a:pt x="394221" y="22453"/>
                </a:moveTo>
                <a:lnTo>
                  <a:pt x="311912" y="53594"/>
                </a:lnTo>
                <a:lnTo>
                  <a:pt x="258699" y="75437"/>
                </a:lnTo>
                <a:lnTo>
                  <a:pt x="205994" y="98171"/>
                </a:lnTo>
                <a:lnTo>
                  <a:pt x="153670" y="122174"/>
                </a:lnTo>
                <a:lnTo>
                  <a:pt x="101854" y="147193"/>
                </a:lnTo>
                <a:lnTo>
                  <a:pt x="50673" y="173227"/>
                </a:lnTo>
                <a:lnTo>
                  <a:pt x="0" y="200279"/>
                </a:lnTo>
                <a:lnTo>
                  <a:pt x="4445" y="208661"/>
                </a:lnTo>
                <a:lnTo>
                  <a:pt x="55118" y="181610"/>
                </a:lnTo>
                <a:lnTo>
                  <a:pt x="106172" y="155701"/>
                </a:lnTo>
                <a:lnTo>
                  <a:pt x="157861" y="130810"/>
                </a:lnTo>
                <a:lnTo>
                  <a:pt x="209931" y="106934"/>
                </a:lnTo>
                <a:lnTo>
                  <a:pt x="262509" y="84200"/>
                </a:lnTo>
                <a:lnTo>
                  <a:pt x="315595" y="62357"/>
                </a:lnTo>
                <a:lnTo>
                  <a:pt x="369062" y="41783"/>
                </a:lnTo>
                <a:lnTo>
                  <a:pt x="397545" y="31432"/>
                </a:lnTo>
                <a:lnTo>
                  <a:pt x="403598" y="24167"/>
                </a:lnTo>
                <a:lnTo>
                  <a:pt x="394221" y="22453"/>
                </a:lnTo>
                <a:close/>
              </a:path>
              <a:path w="421639" h="208915">
                <a:moveTo>
                  <a:pt x="414358" y="16383"/>
                </a:moveTo>
                <a:lnTo>
                  <a:pt x="410845" y="16383"/>
                </a:lnTo>
                <a:lnTo>
                  <a:pt x="414147" y="25400"/>
                </a:lnTo>
                <a:lnTo>
                  <a:pt x="397545" y="31432"/>
                </a:lnTo>
                <a:lnTo>
                  <a:pt x="352425" y="85598"/>
                </a:lnTo>
                <a:lnTo>
                  <a:pt x="350774" y="87630"/>
                </a:lnTo>
                <a:lnTo>
                  <a:pt x="351027" y="90677"/>
                </a:lnTo>
                <a:lnTo>
                  <a:pt x="353060" y="92329"/>
                </a:lnTo>
                <a:lnTo>
                  <a:pt x="355092" y="94107"/>
                </a:lnTo>
                <a:lnTo>
                  <a:pt x="358013" y="93725"/>
                </a:lnTo>
                <a:lnTo>
                  <a:pt x="359791" y="91694"/>
                </a:lnTo>
                <a:lnTo>
                  <a:pt x="421386" y="17652"/>
                </a:lnTo>
                <a:lnTo>
                  <a:pt x="414358" y="16383"/>
                </a:lnTo>
                <a:close/>
              </a:path>
              <a:path w="421639" h="208915">
                <a:moveTo>
                  <a:pt x="403598" y="24167"/>
                </a:moveTo>
                <a:lnTo>
                  <a:pt x="397545" y="31432"/>
                </a:lnTo>
                <a:lnTo>
                  <a:pt x="413448" y="25654"/>
                </a:lnTo>
                <a:lnTo>
                  <a:pt x="411734" y="25654"/>
                </a:lnTo>
                <a:lnTo>
                  <a:pt x="403598" y="24167"/>
                </a:lnTo>
                <a:close/>
              </a:path>
              <a:path w="421639" h="208915">
                <a:moveTo>
                  <a:pt x="408813" y="17907"/>
                </a:moveTo>
                <a:lnTo>
                  <a:pt x="403598" y="24167"/>
                </a:lnTo>
                <a:lnTo>
                  <a:pt x="411734" y="25654"/>
                </a:lnTo>
                <a:lnTo>
                  <a:pt x="408813" y="17907"/>
                </a:lnTo>
                <a:close/>
              </a:path>
              <a:path w="421639" h="208915">
                <a:moveTo>
                  <a:pt x="411403" y="17907"/>
                </a:moveTo>
                <a:lnTo>
                  <a:pt x="408813" y="17907"/>
                </a:lnTo>
                <a:lnTo>
                  <a:pt x="411734" y="25654"/>
                </a:lnTo>
                <a:lnTo>
                  <a:pt x="413448" y="25654"/>
                </a:lnTo>
                <a:lnTo>
                  <a:pt x="414147" y="25400"/>
                </a:lnTo>
                <a:lnTo>
                  <a:pt x="411403" y="17907"/>
                </a:lnTo>
                <a:close/>
              </a:path>
              <a:path w="421639" h="208915">
                <a:moveTo>
                  <a:pt x="410845" y="16383"/>
                </a:moveTo>
                <a:lnTo>
                  <a:pt x="394221" y="22453"/>
                </a:lnTo>
                <a:lnTo>
                  <a:pt x="403598" y="24167"/>
                </a:lnTo>
                <a:lnTo>
                  <a:pt x="408813" y="17907"/>
                </a:lnTo>
                <a:lnTo>
                  <a:pt x="411403" y="17907"/>
                </a:lnTo>
                <a:lnTo>
                  <a:pt x="410845" y="16383"/>
                </a:lnTo>
                <a:close/>
              </a:path>
              <a:path w="421639" h="208915">
                <a:moveTo>
                  <a:pt x="323976" y="0"/>
                </a:moveTo>
                <a:lnTo>
                  <a:pt x="321563" y="1650"/>
                </a:lnTo>
                <a:lnTo>
                  <a:pt x="320548" y="6858"/>
                </a:lnTo>
                <a:lnTo>
                  <a:pt x="322325" y="9398"/>
                </a:lnTo>
                <a:lnTo>
                  <a:pt x="324866" y="9779"/>
                </a:lnTo>
                <a:lnTo>
                  <a:pt x="394221" y="22453"/>
                </a:lnTo>
                <a:lnTo>
                  <a:pt x="410845" y="16383"/>
                </a:lnTo>
                <a:lnTo>
                  <a:pt x="414358" y="16383"/>
                </a:lnTo>
                <a:lnTo>
                  <a:pt x="326517" y="508"/>
                </a:lnTo>
                <a:lnTo>
                  <a:pt x="32397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658361" y="2242820"/>
            <a:ext cx="296862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264795">
              <a:lnSpc>
                <a:spcPts val="3460"/>
              </a:lnSpc>
              <a:spcBef>
                <a:spcPts val="53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Risk Factors in  Law</a:t>
            </a:r>
            <a:r>
              <a:rPr sz="3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Enforcement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396985" y="1297304"/>
            <a:ext cx="322643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risk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factors 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someone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has, the</a:t>
            </a:r>
            <a:r>
              <a:rPr sz="2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more 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elevated their risk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for 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suicide could</a:t>
            </a:r>
            <a:r>
              <a:rPr sz="24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become.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" y="600430"/>
              <a:ext cx="5696712" cy="9327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3685" y="640587"/>
              <a:ext cx="5581650" cy="818515"/>
            </a:xfrm>
            <a:custGeom>
              <a:avLst/>
              <a:gdLst/>
              <a:ahLst/>
              <a:cxnLst/>
              <a:rect l="l" t="t" r="r" b="b"/>
              <a:pathLst>
                <a:path w="5581650" h="818515">
                  <a:moveTo>
                    <a:pt x="5581535" y="136398"/>
                  </a:moveTo>
                  <a:lnTo>
                    <a:pt x="5574576" y="93294"/>
                  </a:lnTo>
                  <a:lnTo>
                    <a:pt x="5555208" y="55854"/>
                  </a:lnTo>
                  <a:lnTo>
                    <a:pt x="5525681" y="26327"/>
                  </a:lnTo>
                  <a:lnTo>
                    <a:pt x="5488241" y="6959"/>
                  </a:lnTo>
                  <a:lnTo>
                    <a:pt x="5445137" y="0"/>
                  </a:lnTo>
                  <a:lnTo>
                    <a:pt x="136347" y="0"/>
                  </a:lnTo>
                  <a:lnTo>
                    <a:pt x="93243" y="6959"/>
                  </a:lnTo>
                  <a:lnTo>
                    <a:pt x="55816" y="26327"/>
                  </a:lnTo>
                  <a:lnTo>
                    <a:pt x="26301" y="55854"/>
                  </a:lnTo>
                  <a:lnTo>
                    <a:pt x="6946" y="93294"/>
                  </a:lnTo>
                  <a:lnTo>
                    <a:pt x="0" y="136398"/>
                  </a:lnTo>
                  <a:lnTo>
                    <a:pt x="0" y="681736"/>
                  </a:lnTo>
                  <a:lnTo>
                    <a:pt x="6946" y="724839"/>
                  </a:lnTo>
                  <a:lnTo>
                    <a:pt x="26301" y="762241"/>
                  </a:lnTo>
                  <a:lnTo>
                    <a:pt x="55816" y="791730"/>
                  </a:lnTo>
                  <a:lnTo>
                    <a:pt x="93243" y="811072"/>
                  </a:lnTo>
                  <a:lnTo>
                    <a:pt x="136347" y="818007"/>
                  </a:lnTo>
                  <a:lnTo>
                    <a:pt x="5445137" y="818007"/>
                  </a:lnTo>
                  <a:lnTo>
                    <a:pt x="5488241" y="811072"/>
                  </a:lnTo>
                  <a:lnTo>
                    <a:pt x="5525681" y="791730"/>
                  </a:lnTo>
                  <a:lnTo>
                    <a:pt x="5555208" y="762241"/>
                  </a:lnTo>
                  <a:lnTo>
                    <a:pt x="5574576" y="724839"/>
                  </a:lnTo>
                  <a:lnTo>
                    <a:pt x="5581535" y="681736"/>
                  </a:lnTo>
                  <a:lnTo>
                    <a:pt x="5581535" y="136398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2158" y="905382"/>
            <a:ext cx="50387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Culture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that promotes the importance of</a:t>
            </a:r>
            <a:r>
              <a:rPr sz="20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safety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007" y="1478292"/>
            <a:ext cx="5697220" cy="931544"/>
            <a:chOff x="64007" y="1478292"/>
            <a:chExt cx="5697220" cy="93154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07" y="1478292"/>
              <a:ext cx="5696712" cy="93115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3690" y="1517904"/>
              <a:ext cx="5581650" cy="818515"/>
            </a:xfrm>
            <a:custGeom>
              <a:avLst/>
              <a:gdLst/>
              <a:ahLst/>
              <a:cxnLst/>
              <a:rect l="l" t="t" r="r" b="b"/>
              <a:pathLst>
                <a:path w="5581650" h="818514">
                  <a:moveTo>
                    <a:pt x="5445132" y="0"/>
                  </a:moveTo>
                  <a:lnTo>
                    <a:pt x="136342" y="0"/>
                  </a:lnTo>
                  <a:lnTo>
                    <a:pt x="93247" y="6955"/>
                  </a:lnTo>
                  <a:lnTo>
                    <a:pt x="55820" y="26322"/>
                  </a:lnTo>
                  <a:lnTo>
                    <a:pt x="26306" y="55851"/>
                  </a:lnTo>
                  <a:lnTo>
                    <a:pt x="6950" y="93293"/>
                  </a:lnTo>
                  <a:lnTo>
                    <a:pt x="0" y="136398"/>
                  </a:lnTo>
                  <a:lnTo>
                    <a:pt x="0" y="681736"/>
                  </a:lnTo>
                  <a:lnTo>
                    <a:pt x="6950" y="724840"/>
                  </a:lnTo>
                  <a:lnTo>
                    <a:pt x="26306" y="762282"/>
                  </a:lnTo>
                  <a:lnTo>
                    <a:pt x="55820" y="791811"/>
                  </a:lnTo>
                  <a:lnTo>
                    <a:pt x="93247" y="811178"/>
                  </a:lnTo>
                  <a:lnTo>
                    <a:pt x="136342" y="818134"/>
                  </a:lnTo>
                  <a:lnTo>
                    <a:pt x="5445132" y="818134"/>
                  </a:lnTo>
                  <a:lnTo>
                    <a:pt x="5488237" y="811178"/>
                  </a:lnTo>
                  <a:lnTo>
                    <a:pt x="5525679" y="791811"/>
                  </a:lnTo>
                  <a:lnTo>
                    <a:pt x="5555208" y="762282"/>
                  </a:lnTo>
                  <a:lnTo>
                    <a:pt x="5574575" y="724840"/>
                  </a:lnTo>
                  <a:lnTo>
                    <a:pt x="5581530" y="681736"/>
                  </a:lnTo>
                  <a:lnTo>
                    <a:pt x="5581530" y="136398"/>
                  </a:lnTo>
                  <a:lnTo>
                    <a:pt x="5574575" y="93293"/>
                  </a:lnTo>
                  <a:lnTo>
                    <a:pt x="5555208" y="55851"/>
                  </a:lnTo>
                  <a:lnTo>
                    <a:pt x="5525679" y="26322"/>
                  </a:lnTo>
                  <a:lnTo>
                    <a:pt x="5488237" y="6955"/>
                  </a:lnTo>
                  <a:lnTo>
                    <a:pt x="5445132" y="0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9948" y="1539163"/>
            <a:ext cx="5518150" cy="738505"/>
          </a:xfrm>
          <a:prstGeom prst="rect">
            <a:avLst/>
          </a:prstGeom>
          <a:solidFill>
            <a:srgbClr val="61080F"/>
          </a:solidFill>
        </p:spPr>
        <p:txBody>
          <a:bodyPr vert="horz" wrap="square" lIns="0" tIns="186690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47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Emphasis on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teamwork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4007" y="2354554"/>
            <a:ext cx="5697220" cy="932815"/>
            <a:chOff x="64007" y="2354554"/>
            <a:chExt cx="5697220" cy="9328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007" y="2354554"/>
              <a:ext cx="5696712" cy="9327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3685" y="2395346"/>
              <a:ext cx="5581650" cy="818515"/>
            </a:xfrm>
            <a:custGeom>
              <a:avLst/>
              <a:gdLst/>
              <a:ahLst/>
              <a:cxnLst/>
              <a:rect l="l" t="t" r="r" b="b"/>
              <a:pathLst>
                <a:path w="5581650" h="818514">
                  <a:moveTo>
                    <a:pt x="5581535" y="136398"/>
                  </a:moveTo>
                  <a:lnTo>
                    <a:pt x="5574576" y="93294"/>
                  </a:lnTo>
                  <a:lnTo>
                    <a:pt x="5555208" y="55854"/>
                  </a:lnTo>
                  <a:lnTo>
                    <a:pt x="5525681" y="26327"/>
                  </a:lnTo>
                  <a:lnTo>
                    <a:pt x="5488241" y="6959"/>
                  </a:lnTo>
                  <a:lnTo>
                    <a:pt x="5445137" y="0"/>
                  </a:lnTo>
                  <a:lnTo>
                    <a:pt x="136347" y="0"/>
                  </a:lnTo>
                  <a:lnTo>
                    <a:pt x="93243" y="6959"/>
                  </a:lnTo>
                  <a:lnTo>
                    <a:pt x="55816" y="26327"/>
                  </a:lnTo>
                  <a:lnTo>
                    <a:pt x="42214" y="39928"/>
                  </a:lnTo>
                  <a:lnTo>
                    <a:pt x="31673" y="39928"/>
                  </a:lnTo>
                  <a:lnTo>
                    <a:pt x="31673" y="50482"/>
                  </a:lnTo>
                  <a:lnTo>
                    <a:pt x="26301" y="55854"/>
                  </a:lnTo>
                  <a:lnTo>
                    <a:pt x="6946" y="93294"/>
                  </a:lnTo>
                  <a:lnTo>
                    <a:pt x="0" y="136398"/>
                  </a:lnTo>
                  <a:lnTo>
                    <a:pt x="0" y="681736"/>
                  </a:lnTo>
                  <a:lnTo>
                    <a:pt x="6946" y="724839"/>
                  </a:lnTo>
                  <a:lnTo>
                    <a:pt x="26301" y="762241"/>
                  </a:lnTo>
                  <a:lnTo>
                    <a:pt x="31673" y="767613"/>
                  </a:lnTo>
                  <a:lnTo>
                    <a:pt x="31673" y="778129"/>
                  </a:lnTo>
                  <a:lnTo>
                    <a:pt x="42202" y="778129"/>
                  </a:lnTo>
                  <a:lnTo>
                    <a:pt x="55816" y="791730"/>
                  </a:lnTo>
                  <a:lnTo>
                    <a:pt x="93243" y="811072"/>
                  </a:lnTo>
                  <a:lnTo>
                    <a:pt x="136347" y="818007"/>
                  </a:lnTo>
                  <a:lnTo>
                    <a:pt x="5445137" y="818007"/>
                  </a:lnTo>
                  <a:lnTo>
                    <a:pt x="5488241" y="811072"/>
                  </a:lnTo>
                  <a:lnTo>
                    <a:pt x="5525681" y="791730"/>
                  </a:lnTo>
                  <a:lnTo>
                    <a:pt x="5555208" y="762241"/>
                  </a:lnTo>
                  <a:lnTo>
                    <a:pt x="5574576" y="724839"/>
                  </a:lnTo>
                  <a:lnTo>
                    <a:pt x="5581535" y="681736"/>
                  </a:lnTo>
                  <a:lnTo>
                    <a:pt x="5581535" y="136398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7365" y="2470226"/>
            <a:ext cx="4011295" cy="607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5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Culture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employee engagement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5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connectedness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4007" y="3232378"/>
            <a:ext cx="5697220" cy="3564890"/>
            <a:chOff x="64007" y="3232378"/>
            <a:chExt cx="5697220" cy="356489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7" y="3232378"/>
              <a:ext cx="5696712" cy="93271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3685" y="3272662"/>
              <a:ext cx="5581650" cy="818515"/>
            </a:xfrm>
            <a:custGeom>
              <a:avLst/>
              <a:gdLst/>
              <a:ahLst/>
              <a:cxnLst/>
              <a:rect l="l" t="t" r="r" b="b"/>
              <a:pathLst>
                <a:path w="5581650" h="818514">
                  <a:moveTo>
                    <a:pt x="5581535" y="136398"/>
                  </a:moveTo>
                  <a:lnTo>
                    <a:pt x="5581485" y="136093"/>
                  </a:lnTo>
                  <a:lnTo>
                    <a:pt x="5581485" y="49199"/>
                  </a:lnTo>
                  <a:lnTo>
                    <a:pt x="5548554" y="49199"/>
                  </a:lnTo>
                  <a:lnTo>
                    <a:pt x="5525681" y="26327"/>
                  </a:lnTo>
                  <a:lnTo>
                    <a:pt x="5488241" y="6959"/>
                  </a:lnTo>
                  <a:lnTo>
                    <a:pt x="5445137" y="0"/>
                  </a:lnTo>
                  <a:lnTo>
                    <a:pt x="136347" y="0"/>
                  </a:lnTo>
                  <a:lnTo>
                    <a:pt x="93243" y="6959"/>
                  </a:lnTo>
                  <a:lnTo>
                    <a:pt x="55816" y="26327"/>
                  </a:lnTo>
                  <a:lnTo>
                    <a:pt x="26301" y="55854"/>
                  </a:lnTo>
                  <a:lnTo>
                    <a:pt x="6946" y="93294"/>
                  </a:lnTo>
                  <a:lnTo>
                    <a:pt x="0" y="136398"/>
                  </a:lnTo>
                  <a:lnTo>
                    <a:pt x="0" y="681736"/>
                  </a:lnTo>
                  <a:lnTo>
                    <a:pt x="6946" y="724852"/>
                  </a:lnTo>
                  <a:lnTo>
                    <a:pt x="26301" y="762292"/>
                  </a:lnTo>
                  <a:lnTo>
                    <a:pt x="55816" y="791819"/>
                  </a:lnTo>
                  <a:lnTo>
                    <a:pt x="93243" y="811187"/>
                  </a:lnTo>
                  <a:lnTo>
                    <a:pt x="136347" y="818134"/>
                  </a:lnTo>
                  <a:lnTo>
                    <a:pt x="5445137" y="818134"/>
                  </a:lnTo>
                  <a:lnTo>
                    <a:pt x="5488241" y="811187"/>
                  </a:lnTo>
                  <a:lnTo>
                    <a:pt x="5525681" y="791819"/>
                  </a:lnTo>
                  <a:lnTo>
                    <a:pt x="5530100" y="787400"/>
                  </a:lnTo>
                  <a:lnTo>
                    <a:pt x="5581485" y="787400"/>
                  </a:lnTo>
                  <a:lnTo>
                    <a:pt x="5581485" y="682053"/>
                  </a:lnTo>
                  <a:lnTo>
                    <a:pt x="5581535" y="681736"/>
                  </a:lnTo>
                  <a:lnTo>
                    <a:pt x="5581535" y="136398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07" y="4110240"/>
              <a:ext cx="5696712" cy="93115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3685" y="4150105"/>
              <a:ext cx="5581650" cy="818515"/>
            </a:xfrm>
            <a:custGeom>
              <a:avLst/>
              <a:gdLst/>
              <a:ahLst/>
              <a:cxnLst/>
              <a:rect l="l" t="t" r="r" b="b"/>
              <a:pathLst>
                <a:path w="5581650" h="818514">
                  <a:moveTo>
                    <a:pt x="5581535" y="136398"/>
                  </a:moveTo>
                  <a:lnTo>
                    <a:pt x="5574576" y="93294"/>
                  </a:lnTo>
                  <a:lnTo>
                    <a:pt x="5555208" y="55854"/>
                  </a:lnTo>
                  <a:lnTo>
                    <a:pt x="5549824" y="50469"/>
                  </a:lnTo>
                  <a:lnTo>
                    <a:pt x="5549824" y="39928"/>
                  </a:lnTo>
                  <a:lnTo>
                    <a:pt x="5539283" y="39928"/>
                  </a:lnTo>
                  <a:lnTo>
                    <a:pt x="5525681" y="26327"/>
                  </a:lnTo>
                  <a:lnTo>
                    <a:pt x="5488241" y="6959"/>
                  </a:lnTo>
                  <a:lnTo>
                    <a:pt x="5445137" y="0"/>
                  </a:lnTo>
                  <a:lnTo>
                    <a:pt x="136347" y="0"/>
                  </a:lnTo>
                  <a:lnTo>
                    <a:pt x="93243" y="6959"/>
                  </a:lnTo>
                  <a:lnTo>
                    <a:pt x="55816" y="26327"/>
                  </a:lnTo>
                  <a:lnTo>
                    <a:pt x="42214" y="39928"/>
                  </a:lnTo>
                  <a:lnTo>
                    <a:pt x="31673" y="39928"/>
                  </a:lnTo>
                  <a:lnTo>
                    <a:pt x="31673" y="50482"/>
                  </a:lnTo>
                  <a:lnTo>
                    <a:pt x="26301" y="55854"/>
                  </a:lnTo>
                  <a:lnTo>
                    <a:pt x="6946" y="93294"/>
                  </a:lnTo>
                  <a:lnTo>
                    <a:pt x="0" y="136398"/>
                  </a:lnTo>
                  <a:lnTo>
                    <a:pt x="0" y="681736"/>
                  </a:lnTo>
                  <a:lnTo>
                    <a:pt x="6946" y="724839"/>
                  </a:lnTo>
                  <a:lnTo>
                    <a:pt x="26301" y="762241"/>
                  </a:lnTo>
                  <a:lnTo>
                    <a:pt x="31673" y="767613"/>
                  </a:lnTo>
                  <a:lnTo>
                    <a:pt x="31673" y="778129"/>
                  </a:lnTo>
                  <a:lnTo>
                    <a:pt x="42202" y="778129"/>
                  </a:lnTo>
                  <a:lnTo>
                    <a:pt x="55816" y="791730"/>
                  </a:lnTo>
                  <a:lnTo>
                    <a:pt x="93243" y="811072"/>
                  </a:lnTo>
                  <a:lnTo>
                    <a:pt x="136347" y="818007"/>
                  </a:lnTo>
                  <a:lnTo>
                    <a:pt x="5445137" y="818007"/>
                  </a:lnTo>
                  <a:lnTo>
                    <a:pt x="5488241" y="811072"/>
                  </a:lnTo>
                  <a:lnTo>
                    <a:pt x="5525681" y="791730"/>
                  </a:lnTo>
                  <a:lnTo>
                    <a:pt x="5539295" y="778129"/>
                  </a:lnTo>
                  <a:lnTo>
                    <a:pt x="5549824" y="778129"/>
                  </a:lnTo>
                  <a:lnTo>
                    <a:pt x="5549824" y="767626"/>
                  </a:lnTo>
                  <a:lnTo>
                    <a:pt x="5555208" y="762241"/>
                  </a:lnTo>
                  <a:lnTo>
                    <a:pt x="5574576" y="724839"/>
                  </a:lnTo>
                  <a:lnTo>
                    <a:pt x="5581535" y="681736"/>
                  </a:lnTo>
                  <a:lnTo>
                    <a:pt x="5581535" y="136398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007" y="4986527"/>
              <a:ext cx="5696712" cy="93271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3685" y="5027422"/>
              <a:ext cx="5581650" cy="818515"/>
            </a:xfrm>
            <a:custGeom>
              <a:avLst/>
              <a:gdLst/>
              <a:ahLst/>
              <a:cxnLst/>
              <a:rect l="l" t="t" r="r" b="b"/>
              <a:pathLst>
                <a:path w="5581650" h="818514">
                  <a:moveTo>
                    <a:pt x="5581535" y="136398"/>
                  </a:moveTo>
                  <a:lnTo>
                    <a:pt x="5574576" y="93294"/>
                  </a:lnTo>
                  <a:lnTo>
                    <a:pt x="5555208" y="55854"/>
                  </a:lnTo>
                  <a:lnTo>
                    <a:pt x="5549824" y="50469"/>
                  </a:lnTo>
                  <a:lnTo>
                    <a:pt x="5549824" y="39979"/>
                  </a:lnTo>
                  <a:lnTo>
                    <a:pt x="5539333" y="39979"/>
                  </a:lnTo>
                  <a:lnTo>
                    <a:pt x="5525681" y="26327"/>
                  </a:lnTo>
                  <a:lnTo>
                    <a:pt x="5488241" y="6959"/>
                  </a:lnTo>
                  <a:lnTo>
                    <a:pt x="5445137" y="0"/>
                  </a:lnTo>
                  <a:lnTo>
                    <a:pt x="136347" y="0"/>
                  </a:lnTo>
                  <a:lnTo>
                    <a:pt x="93243" y="6959"/>
                  </a:lnTo>
                  <a:lnTo>
                    <a:pt x="55816" y="26327"/>
                  </a:lnTo>
                  <a:lnTo>
                    <a:pt x="42164" y="39979"/>
                  </a:lnTo>
                  <a:lnTo>
                    <a:pt x="31673" y="39979"/>
                  </a:lnTo>
                  <a:lnTo>
                    <a:pt x="31673" y="50482"/>
                  </a:lnTo>
                  <a:lnTo>
                    <a:pt x="26301" y="55854"/>
                  </a:lnTo>
                  <a:lnTo>
                    <a:pt x="6946" y="93294"/>
                  </a:lnTo>
                  <a:lnTo>
                    <a:pt x="0" y="136398"/>
                  </a:lnTo>
                  <a:lnTo>
                    <a:pt x="0" y="681774"/>
                  </a:lnTo>
                  <a:lnTo>
                    <a:pt x="6946" y="724877"/>
                  </a:lnTo>
                  <a:lnTo>
                    <a:pt x="26301" y="762304"/>
                  </a:lnTo>
                  <a:lnTo>
                    <a:pt x="31673" y="767676"/>
                  </a:lnTo>
                  <a:lnTo>
                    <a:pt x="31673" y="778179"/>
                  </a:lnTo>
                  <a:lnTo>
                    <a:pt x="42176" y="778179"/>
                  </a:lnTo>
                  <a:lnTo>
                    <a:pt x="55816" y="791819"/>
                  </a:lnTo>
                  <a:lnTo>
                    <a:pt x="93243" y="811174"/>
                  </a:lnTo>
                  <a:lnTo>
                    <a:pt x="136347" y="818121"/>
                  </a:lnTo>
                  <a:lnTo>
                    <a:pt x="5445137" y="818121"/>
                  </a:lnTo>
                  <a:lnTo>
                    <a:pt x="5488241" y="811174"/>
                  </a:lnTo>
                  <a:lnTo>
                    <a:pt x="5525681" y="791819"/>
                  </a:lnTo>
                  <a:lnTo>
                    <a:pt x="5539321" y="778179"/>
                  </a:lnTo>
                  <a:lnTo>
                    <a:pt x="5549824" y="778179"/>
                  </a:lnTo>
                  <a:lnTo>
                    <a:pt x="5549824" y="767689"/>
                  </a:lnTo>
                  <a:lnTo>
                    <a:pt x="5555208" y="762304"/>
                  </a:lnTo>
                  <a:lnTo>
                    <a:pt x="5574576" y="724877"/>
                  </a:lnTo>
                  <a:lnTo>
                    <a:pt x="5581535" y="681774"/>
                  </a:lnTo>
                  <a:lnTo>
                    <a:pt x="5581535" y="136398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7" y="5864348"/>
              <a:ext cx="5696712" cy="93271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3685" y="5904852"/>
              <a:ext cx="5581650" cy="818515"/>
            </a:xfrm>
            <a:custGeom>
              <a:avLst/>
              <a:gdLst/>
              <a:ahLst/>
              <a:cxnLst/>
              <a:rect l="l" t="t" r="r" b="b"/>
              <a:pathLst>
                <a:path w="5581650" h="818515">
                  <a:moveTo>
                    <a:pt x="5581535" y="136347"/>
                  </a:moveTo>
                  <a:lnTo>
                    <a:pt x="5574576" y="93256"/>
                  </a:lnTo>
                  <a:lnTo>
                    <a:pt x="5555208" y="55829"/>
                  </a:lnTo>
                  <a:lnTo>
                    <a:pt x="5549824" y="50457"/>
                  </a:lnTo>
                  <a:lnTo>
                    <a:pt x="5549824" y="39928"/>
                  </a:lnTo>
                  <a:lnTo>
                    <a:pt x="5539295" y="39928"/>
                  </a:lnTo>
                  <a:lnTo>
                    <a:pt x="5525681" y="26314"/>
                  </a:lnTo>
                  <a:lnTo>
                    <a:pt x="5488241" y="6959"/>
                  </a:lnTo>
                  <a:lnTo>
                    <a:pt x="5445137" y="0"/>
                  </a:lnTo>
                  <a:lnTo>
                    <a:pt x="136347" y="0"/>
                  </a:lnTo>
                  <a:lnTo>
                    <a:pt x="93243" y="6959"/>
                  </a:lnTo>
                  <a:lnTo>
                    <a:pt x="55816" y="26314"/>
                  </a:lnTo>
                  <a:lnTo>
                    <a:pt x="42202" y="39928"/>
                  </a:lnTo>
                  <a:lnTo>
                    <a:pt x="31673" y="39928"/>
                  </a:lnTo>
                  <a:lnTo>
                    <a:pt x="31673" y="50457"/>
                  </a:lnTo>
                  <a:lnTo>
                    <a:pt x="26301" y="55829"/>
                  </a:lnTo>
                  <a:lnTo>
                    <a:pt x="6946" y="93256"/>
                  </a:lnTo>
                  <a:lnTo>
                    <a:pt x="0" y="136347"/>
                  </a:lnTo>
                  <a:lnTo>
                    <a:pt x="0" y="681723"/>
                  </a:lnTo>
                  <a:lnTo>
                    <a:pt x="6946" y="724827"/>
                  </a:lnTo>
                  <a:lnTo>
                    <a:pt x="26301" y="762254"/>
                  </a:lnTo>
                  <a:lnTo>
                    <a:pt x="31673" y="767626"/>
                  </a:lnTo>
                  <a:lnTo>
                    <a:pt x="31673" y="778129"/>
                  </a:lnTo>
                  <a:lnTo>
                    <a:pt x="42176" y="778129"/>
                  </a:lnTo>
                  <a:lnTo>
                    <a:pt x="55816" y="791768"/>
                  </a:lnTo>
                  <a:lnTo>
                    <a:pt x="93243" y="811123"/>
                  </a:lnTo>
                  <a:lnTo>
                    <a:pt x="136347" y="818070"/>
                  </a:lnTo>
                  <a:lnTo>
                    <a:pt x="5445137" y="818070"/>
                  </a:lnTo>
                  <a:lnTo>
                    <a:pt x="5488241" y="811123"/>
                  </a:lnTo>
                  <a:lnTo>
                    <a:pt x="5525681" y="791768"/>
                  </a:lnTo>
                  <a:lnTo>
                    <a:pt x="5539321" y="778129"/>
                  </a:lnTo>
                  <a:lnTo>
                    <a:pt x="5549824" y="778129"/>
                  </a:lnTo>
                  <a:lnTo>
                    <a:pt x="5549824" y="767638"/>
                  </a:lnTo>
                  <a:lnTo>
                    <a:pt x="5555208" y="762254"/>
                  </a:lnTo>
                  <a:lnTo>
                    <a:pt x="5574576" y="724827"/>
                  </a:lnTo>
                  <a:lnTo>
                    <a:pt x="5581535" y="681723"/>
                  </a:lnTo>
                  <a:lnTo>
                    <a:pt x="5581535" y="136347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07365" y="3496183"/>
            <a:ext cx="5240020" cy="2954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Culture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wellness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values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mental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Calibri"/>
              <a:cs typeface="Calibri"/>
            </a:endParaRPr>
          </a:p>
          <a:p>
            <a:pPr marL="12700" marR="69850">
              <a:lnSpc>
                <a:spcPts val="217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Access to insurance and mental health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sz="2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(e.g., 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Employee Assistance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Program)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Informational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support systems (buddy</a:t>
            </a:r>
            <a:r>
              <a:rPr sz="2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systems)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Leadership and supervisor and employee</a:t>
            </a:r>
            <a:r>
              <a:rPr sz="20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481316" y="762000"/>
            <a:ext cx="4356100" cy="2324100"/>
            <a:chOff x="7481316" y="762000"/>
            <a:chExt cx="4356100" cy="2324100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81316" y="762000"/>
              <a:ext cx="4355591" cy="23241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541387" y="802132"/>
              <a:ext cx="4241800" cy="2210435"/>
            </a:xfrm>
            <a:custGeom>
              <a:avLst/>
              <a:gdLst/>
              <a:ahLst/>
              <a:cxnLst/>
              <a:rect l="l" t="t" r="r" b="b"/>
              <a:pathLst>
                <a:path w="4241800" h="2210435">
                  <a:moveTo>
                    <a:pt x="3872992" y="0"/>
                  </a:moveTo>
                  <a:lnTo>
                    <a:pt x="368300" y="0"/>
                  </a:lnTo>
                  <a:lnTo>
                    <a:pt x="322116" y="2868"/>
                  </a:lnTo>
                  <a:lnTo>
                    <a:pt x="277641" y="11245"/>
                  </a:lnTo>
                  <a:lnTo>
                    <a:pt x="235218" y="24784"/>
                  </a:lnTo>
                  <a:lnTo>
                    <a:pt x="195195" y="43142"/>
                  </a:lnTo>
                  <a:lnTo>
                    <a:pt x="157917" y="65974"/>
                  </a:lnTo>
                  <a:lnTo>
                    <a:pt x="123729" y="92934"/>
                  </a:lnTo>
                  <a:lnTo>
                    <a:pt x="92977" y="123678"/>
                  </a:lnTo>
                  <a:lnTo>
                    <a:pt x="66008" y="157861"/>
                  </a:lnTo>
                  <a:lnTo>
                    <a:pt x="43167" y="195139"/>
                  </a:lnTo>
                  <a:lnTo>
                    <a:pt x="24800" y="235166"/>
                  </a:lnTo>
                  <a:lnTo>
                    <a:pt x="11252" y="277599"/>
                  </a:lnTo>
                  <a:lnTo>
                    <a:pt x="2870" y="322091"/>
                  </a:lnTo>
                  <a:lnTo>
                    <a:pt x="0" y="368300"/>
                  </a:lnTo>
                  <a:lnTo>
                    <a:pt x="0" y="1841753"/>
                  </a:lnTo>
                  <a:lnTo>
                    <a:pt x="2870" y="1887937"/>
                  </a:lnTo>
                  <a:lnTo>
                    <a:pt x="11252" y="1932412"/>
                  </a:lnTo>
                  <a:lnTo>
                    <a:pt x="24800" y="1974835"/>
                  </a:lnTo>
                  <a:lnTo>
                    <a:pt x="43167" y="2014858"/>
                  </a:lnTo>
                  <a:lnTo>
                    <a:pt x="66008" y="2052136"/>
                  </a:lnTo>
                  <a:lnTo>
                    <a:pt x="92977" y="2086324"/>
                  </a:lnTo>
                  <a:lnTo>
                    <a:pt x="123729" y="2117076"/>
                  </a:lnTo>
                  <a:lnTo>
                    <a:pt x="157917" y="2144045"/>
                  </a:lnTo>
                  <a:lnTo>
                    <a:pt x="195195" y="2166886"/>
                  </a:lnTo>
                  <a:lnTo>
                    <a:pt x="235218" y="2185253"/>
                  </a:lnTo>
                  <a:lnTo>
                    <a:pt x="277641" y="2198801"/>
                  </a:lnTo>
                  <a:lnTo>
                    <a:pt x="322116" y="2207183"/>
                  </a:lnTo>
                  <a:lnTo>
                    <a:pt x="368300" y="2210054"/>
                  </a:lnTo>
                  <a:lnTo>
                    <a:pt x="3872992" y="2210054"/>
                  </a:lnTo>
                  <a:lnTo>
                    <a:pt x="3919200" y="2207183"/>
                  </a:lnTo>
                  <a:lnTo>
                    <a:pt x="3963692" y="2198801"/>
                  </a:lnTo>
                  <a:lnTo>
                    <a:pt x="4006125" y="2185253"/>
                  </a:lnTo>
                  <a:lnTo>
                    <a:pt x="4046152" y="2166886"/>
                  </a:lnTo>
                  <a:lnTo>
                    <a:pt x="4083430" y="2144045"/>
                  </a:lnTo>
                  <a:lnTo>
                    <a:pt x="4117613" y="2117076"/>
                  </a:lnTo>
                  <a:lnTo>
                    <a:pt x="4148357" y="2086324"/>
                  </a:lnTo>
                  <a:lnTo>
                    <a:pt x="4175317" y="2052136"/>
                  </a:lnTo>
                  <a:lnTo>
                    <a:pt x="4198149" y="2014858"/>
                  </a:lnTo>
                  <a:lnTo>
                    <a:pt x="4216507" y="1974835"/>
                  </a:lnTo>
                  <a:lnTo>
                    <a:pt x="4230046" y="1932412"/>
                  </a:lnTo>
                  <a:lnTo>
                    <a:pt x="4238423" y="1887937"/>
                  </a:lnTo>
                  <a:lnTo>
                    <a:pt x="4241292" y="1841753"/>
                  </a:lnTo>
                  <a:lnTo>
                    <a:pt x="4241292" y="368300"/>
                  </a:lnTo>
                  <a:lnTo>
                    <a:pt x="4238423" y="322091"/>
                  </a:lnTo>
                  <a:lnTo>
                    <a:pt x="4230046" y="277599"/>
                  </a:lnTo>
                  <a:lnTo>
                    <a:pt x="4216507" y="235166"/>
                  </a:lnTo>
                  <a:lnTo>
                    <a:pt x="4198149" y="195139"/>
                  </a:lnTo>
                  <a:lnTo>
                    <a:pt x="4175317" y="157861"/>
                  </a:lnTo>
                  <a:lnTo>
                    <a:pt x="4148357" y="123678"/>
                  </a:lnTo>
                  <a:lnTo>
                    <a:pt x="4117613" y="92934"/>
                  </a:lnTo>
                  <a:lnTo>
                    <a:pt x="4083430" y="65974"/>
                  </a:lnTo>
                  <a:lnTo>
                    <a:pt x="4046152" y="43142"/>
                  </a:lnTo>
                  <a:lnTo>
                    <a:pt x="4006125" y="24784"/>
                  </a:lnTo>
                  <a:lnTo>
                    <a:pt x="3963692" y="11245"/>
                  </a:lnTo>
                  <a:lnTo>
                    <a:pt x="3919200" y="2868"/>
                  </a:lnTo>
                  <a:lnTo>
                    <a:pt x="3872992" y="0"/>
                  </a:lnTo>
                  <a:close/>
                </a:path>
              </a:pathLst>
            </a:custGeom>
            <a:solidFill>
              <a:srgbClr val="61080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7863078" y="835228"/>
            <a:ext cx="3596004" cy="19373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537845" marR="5080" indent="-525780">
              <a:lnSpc>
                <a:spcPts val="7130"/>
              </a:lnSpc>
              <a:spcBef>
                <a:spcPts val="990"/>
              </a:spcBef>
            </a:pPr>
            <a:r>
              <a:rPr sz="6600" b="1" u="heavy" spc="-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Protective </a:t>
            </a:r>
            <a:r>
              <a:rPr sz="6600" b="1" spc="-5" dirty="0">
                <a:latin typeface="Calibri"/>
                <a:cs typeface="Calibri"/>
              </a:rPr>
              <a:t> </a:t>
            </a:r>
            <a:r>
              <a:rPr sz="6600" b="1" u="heavy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Factors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0"/>
            <a:ext cx="12106275" cy="6858000"/>
            <a:chOff x="85725" y="0"/>
            <a:chExt cx="12106275" cy="6858000"/>
          </a:xfrm>
        </p:grpSpPr>
        <p:sp>
          <p:nvSpPr>
            <p:cNvPr id="3" name="object 3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06380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2960" y="485012"/>
            <a:ext cx="4406900" cy="5755640"/>
            <a:chOff x="472960" y="485012"/>
            <a:chExt cx="4406900" cy="57556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60" y="4813592"/>
              <a:ext cx="4406900" cy="14269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686" y="495299"/>
              <a:ext cx="3996550" cy="38481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93686" y="491362"/>
              <a:ext cx="3996690" cy="3852545"/>
            </a:xfrm>
            <a:custGeom>
              <a:avLst/>
              <a:gdLst/>
              <a:ahLst/>
              <a:cxnLst/>
              <a:rect l="l" t="t" r="r" b="b"/>
              <a:pathLst>
                <a:path w="3996690" h="3852545">
                  <a:moveTo>
                    <a:pt x="0" y="1926082"/>
                  </a:moveTo>
                  <a:lnTo>
                    <a:pt x="595" y="1878588"/>
                  </a:lnTo>
                  <a:lnTo>
                    <a:pt x="2373" y="1831376"/>
                  </a:lnTo>
                  <a:lnTo>
                    <a:pt x="5319" y="1784460"/>
                  </a:lnTo>
                  <a:lnTo>
                    <a:pt x="9420" y="1737853"/>
                  </a:lnTo>
                  <a:lnTo>
                    <a:pt x="14663" y="1691568"/>
                  </a:lnTo>
                  <a:lnTo>
                    <a:pt x="21032" y="1645618"/>
                  </a:lnTo>
                  <a:lnTo>
                    <a:pt x="28516" y="1600016"/>
                  </a:lnTo>
                  <a:lnTo>
                    <a:pt x="37100" y="1554776"/>
                  </a:lnTo>
                  <a:lnTo>
                    <a:pt x="46770" y="1509911"/>
                  </a:lnTo>
                  <a:lnTo>
                    <a:pt x="57512" y="1465433"/>
                  </a:lnTo>
                  <a:lnTo>
                    <a:pt x="69314" y="1421357"/>
                  </a:lnTo>
                  <a:lnTo>
                    <a:pt x="82161" y="1377694"/>
                  </a:lnTo>
                  <a:lnTo>
                    <a:pt x="96040" y="1334459"/>
                  </a:lnTo>
                  <a:lnTo>
                    <a:pt x="110937" y="1291665"/>
                  </a:lnTo>
                  <a:lnTo>
                    <a:pt x="126838" y="1249325"/>
                  </a:lnTo>
                  <a:lnTo>
                    <a:pt x="143730" y="1207451"/>
                  </a:lnTo>
                  <a:lnTo>
                    <a:pt x="161599" y="1166058"/>
                  </a:lnTo>
                  <a:lnTo>
                    <a:pt x="180431" y="1125158"/>
                  </a:lnTo>
                  <a:lnTo>
                    <a:pt x="200213" y="1084765"/>
                  </a:lnTo>
                  <a:lnTo>
                    <a:pt x="220930" y="1044891"/>
                  </a:lnTo>
                  <a:lnTo>
                    <a:pt x="242570" y="1005551"/>
                  </a:lnTo>
                  <a:lnTo>
                    <a:pt x="265119" y="966756"/>
                  </a:lnTo>
                  <a:lnTo>
                    <a:pt x="288562" y="928521"/>
                  </a:lnTo>
                  <a:lnTo>
                    <a:pt x="312887" y="890858"/>
                  </a:lnTo>
                  <a:lnTo>
                    <a:pt x="338079" y="853781"/>
                  </a:lnTo>
                  <a:lnTo>
                    <a:pt x="364125" y="817302"/>
                  </a:lnTo>
                  <a:lnTo>
                    <a:pt x="391011" y="781436"/>
                  </a:lnTo>
                  <a:lnTo>
                    <a:pt x="418723" y="746195"/>
                  </a:lnTo>
                  <a:lnTo>
                    <a:pt x="447249" y="711592"/>
                  </a:lnTo>
                  <a:lnTo>
                    <a:pt x="476573" y="677641"/>
                  </a:lnTo>
                  <a:lnTo>
                    <a:pt x="506683" y="644355"/>
                  </a:lnTo>
                  <a:lnTo>
                    <a:pt x="537565" y="611746"/>
                  </a:lnTo>
                  <a:lnTo>
                    <a:pt x="569205" y="579829"/>
                  </a:lnTo>
                  <a:lnTo>
                    <a:pt x="601589" y="548616"/>
                  </a:lnTo>
                  <a:lnTo>
                    <a:pt x="634704" y="518120"/>
                  </a:lnTo>
                  <a:lnTo>
                    <a:pt x="668535" y="488355"/>
                  </a:lnTo>
                  <a:lnTo>
                    <a:pt x="703071" y="459335"/>
                  </a:lnTo>
                  <a:lnTo>
                    <a:pt x="738296" y="431071"/>
                  </a:lnTo>
                  <a:lnTo>
                    <a:pt x="774197" y="403577"/>
                  </a:lnTo>
                  <a:lnTo>
                    <a:pt x="810760" y="376867"/>
                  </a:lnTo>
                  <a:lnTo>
                    <a:pt x="847972" y="350953"/>
                  </a:lnTo>
                  <a:lnTo>
                    <a:pt x="885818" y="325849"/>
                  </a:lnTo>
                  <a:lnTo>
                    <a:pt x="924287" y="301568"/>
                  </a:lnTo>
                  <a:lnTo>
                    <a:pt x="963362" y="278124"/>
                  </a:lnTo>
                  <a:lnTo>
                    <a:pt x="1003032" y="255528"/>
                  </a:lnTo>
                  <a:lnTo>
                    <a:pt x="1043282" y="233795"/>
                  </a:lnTo>
                  <a:lnTo>
                    <a:pt x="1084098" y="212938"/>
                  </a:lnTo>
                  <a:lnTo>
                    <a:pt x="1125467" y="192970"/>
                  </a:lnTo>
                  <a:lnTo>
                    <a:pt x="1167376" y="173904"/>
                  </a:lnTo>
                  <a:lnTo>
                    <a:pt x="1209809" y="155753"/>
                  </a:lnTo>
                  <a:lnTo>
                    <a:pt x="1252755" y="138530"/>
                  </a:lnTo>
                  <a:lnTo>
                    <a:pt x="1296199" y="122250"/>
                  </a:lnTo>
                  <a:lnTo>
                    <a:pt x="1340127" y="106924"/>
                  </a:lnTo>
                  <a:lnTo>
                    <a:pt x="1384527" y="92566"/>
                  </a:lnTo>
                  <a:lnTo>
                    <a:pt x="1429383" y="79189"/>
                  </a:lnTo>
                  <a:lnTo>
                    <a:pt x="1474682" y="66806"/>
                  </a:lnTo>
                  <a:lnTo>
                    <a:pt x="1520412" y="55432"/>
                  </a:lnTo>
                  <a:lnTo>
                    <a:pt x="1566557" y="45077"/>
                  </a:lnTo>
                  <a:lnTo>
                    <a:pt x="1613105" y="35757"/>
                  </a:lnTo>
                  <a:lnTo>
                    <a:pt x="1660042" y="27484"/>
                  </a:lnTo>
                  <a:lnTo>
                    <a:pt x="1707353" y="20271"/>
                  </a:lnTo>
                  <a:lnTo>
                    <a:pt x="1755026" y="14132"/>
                  </a:lnTo>
                  <a:lnTo>
                    <a:pt x="1803047" y="9080"/>
                  </a:lnTo>
                  <a:lnTo>
                    <a:pt x="1851401" y="5127"/>
                  </a:lnTo>
                  <a:lnTo>
                    <a:pt x="1900076" y="2287"/>
                  </a:lnTo>
                  <a:lnTo>
                    <a:pt x="1949057" y="574"/>
                  </a:lnTo>
                  <a:lnTo>
                    <a:pt x="1998332" y="0"/>
                  </a:lnTo>
                  <a:lnTo>
                    <a:pt x="2047601" y="574"/>
                  </a:lnTo>
                  <a:lnTo>
                    <a:pt x="2096577" y="2287"/>
                  </a:lnTo>
                  <a:lnTo>
                    <a:pt x="2145246" y="5127"/>
                  </a:lnTo>
                  <a:lnTo>
                    <a:pt x="2193596" y="9080"/>
                  </a:lnTo>
                  <a:lnTo>
                    <a:pt x="2241611" y="14132"/>
                  </a:lnTo>
                  <a:lnTo>
                    <a:pt x="2289279" y="20271"/>
                  </a:lnTo>
                  <a:lnTo>
                    <a:pt x="2336586" y="27484"/>
                  </a:lnTo>
                  <a:lnTo>
                    <a:pt x="2383519" y="35757"/>
                  </a:lnTo>
                  <a:lnTo>
                    <a:pt x="2430062" y="45077"/>
                  </a:lnTo>
                  <a:lnTo>
                    <a:pt x="2476204" y="55432"/>
                  </a:lnTo>
                  <a:lnTo>
                    <a:pt x="2521929" y="66806"/>
                  </a:lnTo>
                  <a:lnTo>
                    <a:pt x="2567225" y="79189"/>
                  </a:lnTo>
                  <a:lnTo>
                    <a:pt x="2612078" y="92566"/>
                  </a:lnTo>
                  <a:lnTo>
                    <a:pt x="2656473" y="106924"/>
                  </a:lnTo>
                  <a:lnTo>
                    <a:pt x="2700398" y="122250"/>
                  </a:lnTo>
                  <a:lnTo>
                    <a:pt x="2743839" y="138530"/>
                  </a:lnTo>
                  <a:lnTo>
                    <a:pt x="2786782" y="155753"/>
                  </a:lnTo>
                  <a:lnTo>
                    <a:pt x="2829213" y="173904"/>
                  </a:lnTo>
                  <a:lnTo>
                    <a:pt x="2871119" y="192970"/>
                  </a:lnTo>
                  <a:lnTo>
                    <a:pt x="2912485" y="212938"/>
                  </a:lnTo>
                  <a:lnTo>
                    <a:pt x="2953299" y="233795"/>
                  </a:lnTo>
                  <a:lnTo>
                    <a:pt x="2993547" y="255528"/>
                  </a:lnTo>
                  <a:lnTo>
                    <a:pt x="3033214" y="278124"/>
                  </a:lnTo>
                  <a:lnTo>
                    <a:pt x="3072287" y="301568"/>
                  </a:lnTo>
                  <a:lnTo>
                    <a:pt x="3110753" y="325849"/>
                  </a:lnTo>
                  <a:lnTo>
                    <a:pt x="3148598" y="350953"/>
                  </a:lnTo>
                  <a:lnTo>
                    <a:pt x="3185808" y="376867"/>
                  </a:lnTo>
                  <a:lnTo>
                    <a:pt x="3222370" y="403577"/>
                  </a:lnTo>
                  <a:lnTo>
                    <a:pt x="3258269" y="431071"/>
                  </a:lnTo>
                  <a:lnTo>
                    <a:pt x="3293493" y="459335"/>
                  </a:lnTo>
                  <a:lnTo>
                    <a:pt x="3328027" y="488355"/>
                  </a:lnTo>
                  <a:lnTo>
                    <a:pt x="3361857" y="518120"/>
                  </a:lnTo>
                  <a:lnTo>
                    <a:pt x="3394971" y="548616"/>
                  </a:lnTo>
                  <a:lnTo>
                    <a:pt x="3427354" y="579829"/>
                  </a:lnTo>
                  <a:lnTo>
                    <a:pt x="3458992" y="611746"/>
                  </a:lnTo>
                  <a:lnTo>
                    <a:pt x="3489873" y="644355"/>
                  </a:lnTo>
                  <a:lnTo>
                    <a:pt x="3519982" y="677641"/>
                  </a:lnTo>
                  <a:lnTo>
                    <a:pt x="3549306" y="711592"/>
                  </a:lnTo>
                  <a:lnTo>
                    <a:pt x="3577830" y="746195"/>
                  </a:lnTo>
                  <a:lnTo>
                    <a:pt x="3605542" y="781436"/>
                  </a:lnTo>
                  <a:lnTo>
                    <a:pt x="3632428" y="817302"/>
                  </a:lnTo>
                  <a:lnTo>
                    <a:pt x="3658473" y="853781"/>
                  </a:lnTo>
                  <a:lnTo>
                    <a:pt x="3683665" y="890858"/>
                  </a:lnTo>
                  <a:lnTo>
                    <a:pt x="3707989" y="928521"/>
                  </a:lnTo>
                  <a:lnTo>
                    <a:pt x="3731432" y="966756"/>
                  </a:lnTo>
                  <a:lnTo>
                    <a:pt x="3753980" y="1005551"/>
                  </a:lnTo>
                  <a:lnTo>
                    <a:pt x="3775619" y="1044891"/>
                  </a:lnTo>
                  <a:lnTo>
                    <a:pt x="3796337" y="1084765"/>
                  </a:lnTo>
                  <a:lnTo>
                    <a:pt x="3816118" y="1125158"/>
                  </a:lnTo>
                  <a:lnTo>
                    <a:pt x="3834950" y="1166058"/>
                  </a:lnTo>
                  <a:lnTo>
                    <a:pt x="3852819" y="1207451"/>
                  </a:lnTo>
                  <a:lnTo>
                    <a:pt x="3869711" y="1249325"/>
                  </a:lnTo>
                  <a:lnTo>
                    <a:pt x="3885612" y="1291665"/>
                  </a:lnTo>
                  <a:lnTo>
                    <a:pt x="3900509" y="1334459"/>
                  </a:lnTo>
                  <a:lnTo>
                    <a:pt x="3914388" y="1377694"/>
                  </a:lnTo>
                  <a:lnTo>
                    <a:pt x="3927235" y="1421357"/>
                  </a:lnTo>
                  <a:lnTo>
                    <a:pt x="3939037" y="1465433"/>
                  </a:lnTo>
                  <a:lnTo>
                    <a:pt x="3949779" y="1509911"/>
                  </a:lnTo>
                  <a:lnTo>
                    <a:pt x="3959449" y="1554776"/>
                  </a:lnTo>
                  <a:lnTo>
                    <a:pt x="3968033" y="1600016"/>
                  </a:lnTo>
                  <a:lnTo>
                    <a:pt x="3975517" y="1645618"/>
                  </a:lnTo>
                  <a:lnTo>
                    <a:pt x="3981886" y="1691568"/>
                  </a:lnTo>
                  <a:lnTo>
                    <a:pt x="3987129" y="1737853"/>
                  </a:lnTo>
                  <a:lnTo>
                    <a:pt x="3991230" y="1784460"/>
                  </a:lnTo>
                  <a:lnTo>
                    <a:pt x="3994176" y="1831376"/>
                  </a:lnTo>
                  <a:lnTo>
                    <a:pt x="3995954" y="1878588"/>
                  </a:lnTo>
                  <a:lnTo>
                    <a:pt x="3996550" y="1926082"/>
                  </a:lnTo>
                  <a:lnTo>
                    <a:pt x="3995954" y="1973570"/>
                  </a:lnTo>
                  <a:lnTo>
                    <a:pt x="3994176" y="2020776"/>
                  </a:lnTo>
                  <a:lnTo>
                    <a:pt x="3991230" y="2067686"/>
                  </a:lnTo>
                  <a:lnTo>
                    <a:pt x="3987129" y="2114288"/>
                  </a:lnTo>
                  <a:lnTo>
                    <a:pt x="3981886" y="2160569"/>
                  </a:lnTo>
                  <a:lnTo>
                    <a:pt x="3975517" y="2206514"/>
                  </a:lnTo>
                  <a:lnTo>
                    <a:pt x="3968033" y="2252111"/>
                  </a:lnTo>
                  <a:lnTo>
                    <a:pt x="3959449" y="2297347"/>
                  </a:lnTo>
                  <a:lnTo>
                    <a:pt x="3949779" y="2342208"/>
                  </a:lnTo>
                  <a:lnTo>
                    <a:pt x="3939037" y="2386681"/>
                  </a:lnTo>
                  <a:lnTo>
                    <a:pt x="3927235" y="2430754"/>
                  </a:lnTo>
                  <a:lnTo>
                    <a:pt x="3914388" y="2474412"/>
                  </a:lnTo>
                  <a:lnTo>
                    <a:pt x="3900509" y="2517643"/>
                  </a:lnTo>
                  <a:lnTo>
                    <a:pt x="3885612" y="2560434"/>
                  </a:lnTo>
                  <a:lnTo>
                    <a:pt x="3869711" y="2602770"/>
                  </a:lnTo>
                  <a:lnTo>
                    <a:pt x="3852819" y="2644641"/>
                  </a:lnTo>
                  <a:lnTo>
                    <a:pt x="3834950" y="2686031"/>
                  </a:lnTo>
                  <a:lnTo>
                    <a:pt x="3816118" y="2726927"/>
                  </a:lnTo>
                  <a:lnTo>
                    <a:pt x="3796337" y="2767318"/>
                  </a:lnTo>
                  <a:lnTo>
                    <a:pt x="3775619" y="2807188"/>
                  </a:lnTo>
                  <a:lnTo>
                    <a:pt x="3753980" y="2846526"/>
                  </a:lnTo>
                  <a:lnTo>
                    <a:pt x="3731432" y="2885318"/>
                  </a:lnTo>
                  <a:lnTo>
                    <a:pt x="3707989" y="2923551"/>
                  </a:lnTo>
                  <a:lnTo>
                    <a:pt x="3683665" y="2961212"/>
                  </a:lnTo>
                  <a:lnTo>
                    <a:pt x="3658473" y="2998286"/>
                  </a:lnTo>
                  <a:lnTo>
                    <a:pt x="3632428" y="3034763"/>
                  </a:lnTo>
                  <a:lnTo>
                    <a:pt x="3605542" y="3070627"/>
                  </a:lnTo>
                  <a:lnTo>
                    <a:pt x="3577830" y="3105866"/>
                  </a:lnTo>
                  <a:lnTo>
                    <a:pt x="3549306" y="3140467"/>
                  </a:lnTo>
                  <a:lnTo>
                    <a:pt x="3519982" y="3174416"/>
                  </a:lnTo>
                  <a:lnTo>
                    <a:pt x="3489873" y="3207701"/>
                  </a:lnTo>
                  <a:lnTo>
                    <a:pt x="3458992" y="3240308"/>
                  </a:lnTo>
                  <a:lnTo>
                    <a:pt x="3427354" y="3272224"/>
                  </a:lnTo>
                  <a:lnTo>
                    <a:pt x="3394971" y="3303435"/>
                  </a:lnTo>
                  <a:lnTo>
                    <a:pt x="3361857" y="3333930"/>
                  </a:lnTo>
                  <a:lnTo>
                    <a:pt x="3328027" y="3363693"/>
                  </a:lnTo>
                  <a:lnTo>
                    <a:pt x="3293493" y="3392713"/>
                  </a:lnTo>
                  <a:lnTo>
                    <a:pt x="3258269" y="3420976"/>
                  </a:lnTo>
                  <a:lnTo>
                    <a:pt x="3222370" y="3448468"/>
                  </a:lnTo>
                  <a:lnTo>
                    <a:pt x="3185808" y="3475178"/>
                  </a:lnTo>
                  <a:lnTo>
                    <a:pt x="3148598" y="3501090"/>
                  </a:lnTo>
                  <a:lnTo>
                    <a:pt x="3110753" y="3526193"/>
                  </a:lnTo>
                  <a:lnTo>
                    <a:pt x="3072287" y="3550474"/>
                  </a:lnTo>
                  <a:lnTo>
                    <a:pt x="3033214" y="3573918"/>
                  </a:lnTo>
                  <a:lnTo>
                    <a:pt x="2993547" y="3596512"/>
                  </a:lnTo>
                  <a:lnTo>
                    <a:pt x="2953299" y="3618245"/>
                  </a:lnTo>
                  <a:lnTo>
                    <a:pt x="2912485" y="3639101"/>
                  </a:lnTo>
                  <a:lnTo>
                    <a:pt x="2871119" y="3659069"/>
                  </a:lnTo>
                  <a:lnTo>
                    <a:pt x="2829213" y="3678135"/>
                  </a:lnTo>
                  <a:lnTo>
                    <a:pt x="2786782" y="3696285"/>
                  </a:lnTo>
                  <a:lnTo>
                    <a:pt x="2743839" y="3713507"/>
                  </a:lnTo>
                  <a:lnTo>
                    <a:pt x="2700398" y="3729788"/>
                  </a:lnTo>
                  <a:lnTo>
                    <a:pt x="2656473" y="3745114"/>
                  </a:lnTo>
                  <a:lnTo>
                    <a:pt x="2612078" y="3759471"/>
                  </a:lnTo>
                  <a:lnTo>
                    <a:pt x="2567225" y="3772848"/>
                  </a:lnTo>
                  <a:lnTo>
                    <a:pt x="2521929" y="3785230"/>
                  </a:lnTo>
                  <a:lnTo>
                    <a:pt x="2476204" y="3796605"/>
                  </a:lnTo>
                  <a:lnTo>
                    <a:pt x="2430062" y="3806959"/>
                  </a:lnTo>
                  <a:lnTo>
                    <a:pt x="2383519" y="3816279"/>
                  </a:lnTo>
                  <a:lnTo>
                    <a:pt x="2336586" y="3824552"/>
                  </a:lnTo>
                  <a:lnTo>
                    <a:pt x="2289279" y="3831765"/>
                  </a:lnTo>
                  <a:lnTo>
                    <a:pt x="2241611" y="3837904"/>
                  </a:lnTo>
                  <a:lnTo>
                    <a:pt x="2193596" y="3842956"/>
                  </a:lnTo>
                  <a:lnTo>
                    <a:pt x="2145246" y="3846909"/>
                  </a:lnTo>
                  <a:lnTo>
                    <a:pt x="2096577" y="3849749"/>
                  </a:lnTo>
                  <a:lnTo>
                    <a:pt x="2047601" y="3851462"/>
                  </a:lnTo>
                  <a:lnTo>
                    <a:pt x="1998332" y="3852037"/>
                  </a:lnTo>
                  <a:lnTo>
                    <a:pt x="1949057" y="3851462"/>
                  </a:lnTo>
                  <a:lnTo>
                    <a:pt x="1900076" y="3849749"/>
                  </a:lnTo>
                  <a:lnTo>
                    <a:pt x="1851401" y="3846909"/>
                  </a:lnTo>
                  <a:lnTo>
                    <a:pt x="1803047" y="3842956"/>
                  </a:lnTo>
                  <a:lnTo>
                    <a:pt x="1755026" y="3837904"/>
                  </a:lnTo>
                  <a:lnTo>
                    <a:pt x="1707353" y="3831765"/>
                  </a:lnTo>
                  <a:lnTo>
                    <a:pt x="1660042" y="3824552"/>
                  </a:lnTo>
                  <a:lnTo>
                    <a:pt x="1613105" y="3816279"/>
                  </a:lnTo>
                  <a:lnTo>
                    <a:pt x="1566557" y="3806959"/>
                  </a:lnTo>
                  <a:lnTo>
                    <a:pt x="1520412" y="3796605"/>
                  </a:lnTo>
                  <a:lnTo>
                    <a:pt x="1474682" y="3785230"/>
                  </a:lnTo>
                  <a:lnTo>
                    <a:pt x="1429383" y="3772848"/>
                  </a:lnTo>
                  <a:lnTo>
                    <a:pt x="1384527" y="3759471"/>
                  </a:lnTo>
                  <a:lnTo>
                    <a:pt x="1340127" y="3745114"/>
                  </a:lnTo>
                  <a:lnTo>
                    <a:pt x="1296199" y="3729788"/>
                  </a:lnTo>
                  <a:lnTo>
                    <a:pt x="1252755" y="3713507"/>
                  </a:lnTo>
                  <a:lnTo>
                    <a:pt x="1209809" y="3696285"/>
                  </a:lnTo>
                  <a:lnTo>
                    <a:pt x="1167376" y="3678135"/>
                  </a:lnTo>
                  <a:lnTo>
                    <a:pt x="1125467" y="3659069"/>
                  </a:lnTo>
                  <a:lnTo>
                    <a:pt x="1084098" y="3639101"/>
                  </a:lnTo>
                  <a:lnTo>
                    <a:pt x="1043282" y="3618245"/>
                  </a:lnTo>
                  <a:lnTo>
                    <a:pt x="1003032" y="3596512"/>
                  </a:lnTo>
                  <a:lnTo>
                    <a:pt x="963362" y="3573918"/>
                  </a:lnTo>
                  <a:lnTo>
                    <a:pt x="924287" y="3550474"/>
                  </a:lnTo>
                  <a:lnTo>
                    <a:pt x="885818" y="3526193"/>
                  </a:lnTo>
                  <a:lnTo>
                    <a:pt x="847972" y="3501090"/>
                  </a:lnTo>
                  <a:lnTo>
                    <a:pt x="810760" y="3475178"/>
                  </a:lnTo>
                  <a:lnTo>
                    <a:pt x="774197" y="3448468"/>
                  </a:lnTo>
                  <a:lnTo>
                    <a:pt x="738296" y="3420976"/>
                  </a:lnTo>
                  <a:lnTo>
                    <a:pt x="703071" y="3392713"/>
                  </a:lnTo>
                  <a:lnTo>
                    <a:pt x="668535" y="3363693"/>
                  </a:lnTo>
                  <a:lnTo>
                    <a:pt x="634704" y="3333930"/>
                  </a:lnTo>
                  <a:lnTo>
                    <a:pt x="601589" y="3303435"/>
                  </a:lnTo>
                  <a:lnTo>
                    <a:pt x="569205" y="3272224"/>
                  </a:lnTo>
                  <a:lnTo>
                    <a:pt x="537565" y="3240308"/>
                  </a:lnTo>
                  <a:lnTo>
                    <a:pt x="506683" y="3207701"/>
                  </a:lnTo>
                  <a:lnTo>
                    <a:pt x="476573" y="3174416"/>
                  </a:lnTo>
                  <a:lnTo>
                    <a:pt x="447249" y="3140467"/>
                  </a:lnTo>
                  <a:lnTo>
                    <a:pt x="418723" y="3105866"/>
                  </a:lnTo>
                  <a:lnTo>
                    <a:pt x="391011" y="3070627"/>
                  </a:lnTo>
                  <a:lnTo>
                    <a:pt x="364125" y="3034763"/>
                  </a:lnTo>
                  <a:lnTo>
                    <a:pt x="338079" y="2998286"/>
                  </a:lnTo>
                  <a:lnTo>
                    <a:pt x="312887" y="2961212"/>
                  </a:lnTo>
                  <a:lnTo>
                    <a:pt x="288562" y="2923551"/>
                  </a:lnTo>
                  <a:lnTo>
                    <a:pt x="265119" y="2885318"/>
                  </a:lnTo>
                  <a:lnTo>
                    <a:pt x="242570" y="2846526"/>
                  </a:lnTo>
                  <a:lnTo>
                    <a:pt x="220930" y="2807188"/>
                  </a:lnTo>
                  <a:lnTo>
                    <a:pt x="200213" y="2767318"/>
                  </a:lnTo>
                  <a:lnTo>
                    <a:pt x="180431" y="2726927"/>
                  </a:lnTo>
                  <a:lnTo>
                    <a:pt x="161599" y="2686031"/>
                  </a:lnTo>
                  <a:lnTo>
                    <a:pt x="143730" y="2644641"/>
                  </a:lnTo>
                  <a:lnTo>
                    <a:pt x="126838" y="2602770"/>
                  </a:lnTo>
                  <a:lnTo>
                    <a:pt x="110937" y="2560434"/>
                  </a:lnTo>
                  <a:lnTo>
                    <a:pt x="96040" y="2517643"/>
                  </a:lnTo>
                  <a:lnTo>
                    <a:pt x="82161" y="2474412"/>
                  </a:lnTo>
                  <a:lnTo>
                    <a:pt x="69314" y="2430754"/>
                  </a:lnTo>
                  <a:lnTo>
                    <a:pt x="57512" y="2386681"/>
                  </a:lnTo>
                  <a:lnTo>
                    <a:pt x="46770" y="2342208"/>
                  </a:lnTo>
                  <a:lnTo>
                    <a:pt x="37100" y="2297347"/>
                  </a:lnTo>
                  <a:lnTo>
                    <a:pt x="28516" y="2252111"/>
                  </a:lnTo>
                  <a:lnTo>
                    <a:pt x="21032" y="2206514"/>
                  </a:lnTo>
                  <a:lnTo>
                    <a:pt x="14663" y="2160569"/>
                  </a:lnTo>
                  <a:lnTo>
                    <a:pt x="9420" y="2114288"/>
                  </a:lnTo>
                  <a:lnTo>
                    <a:pt x="5319" y="2067686"/>
                  </a:lnTo>
                  <a:lnTo>
                    <a:pt x="2373" y="2020776"/>
                  </a:lnTo>
                  <a:lnTo>
                    <a:pt x="595" y="1973570"/>
                  </a:lnTo>
                  <a:lnTo>
                    <a:pt x="0" y="1926082"/>
                  </a:lnTo>
                  <a:close/>
                </a:path>
              </a:pathLst>
            </a:custGeom>
            <a:ln w="12700">
              <a:solidFill>
                <a:srgbClr val="2541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47028" y="596265"/>
            <a:ext cx="46259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latin typeface="Calibri"/>
                <a:cs typeface="Calibri"/>
              </a:rPr>
              <a:t>For many </a:t>
            </a:r>
            <a:r>
              <a:rPr sz="2800" b="1" spc="-5" dirty="0">
                <a:latin typeface="Calibri"/>
                <a:cs typeface="Calibri"/>
              </a:rPr>
              <a:t>people, </a:t>
            </a:r>
            <a:r>
              <a:rPr sz="2800" b="1" spc="-10" dirty="0">
                <a:latin typeface="Calibri"/>
                <a:cs typeface="Calibri"/>
              </a:rPr>
              <a:t>talking </a:t>
            </a:r>
            <a:r>
              <a:rPr sz="2800" b="1" spc="-5" dirty="0">
                <a:latin typeface="Calibri"/>
                <a:cs typeface="Calibri"/>
              </a:rPr>
              <a:t>about  suicide is not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50" dirty="0">
                <a:latin typeface="Calibri"/>
                <a:cs typeface="Calibri"/>
              </a:rPr>
              <a:t>easy.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7028" y="1876805"/>
            <a:ext cx="536067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Some of us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be loss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survivors,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or 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attempt</a:t>
            </a:r>
            <a:r>
              <a:rPr sz="2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survivors.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libri"/>
              <a:cs typeface="Calibri"/>
            </a:endParaRPr>
          </a:p>
          <a:p>
            <a:pPr marL="12700" marR="369570">
              <a:lnSpc>
                <a:spcPct val="100000"/>
              </a:lnSpc>
            </a:pP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Preventionists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often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experience 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compassion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fatigue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be 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susceptible 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impact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of  suicide.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Calibri"/>
              <a:cs typeface="Calibri"/>
            </a:endParaRPr>
          </a:p>
          <a:p>
            <a:pPr marL="12700" marR="121285">
              <a:lnSpc>
                <a:spcPct val="100000"/>
              </a:lnSpc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Please monitor yourself closely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and  seek help if</a:t>
            </a:r>
            <a:r>
              <a:rPr sz="28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needed.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3616" y="150621"/>
            <a:ext cx="7612126" cy="65609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69960" y="1255903"/>
            <a:ext cx="3517265" cy="4601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There are three guiding pillars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comprehensive framework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Law  Enforcement suicide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prevention:</a:t>
            </a:r>
            <a:endParaRPr sz="18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AutoNum type="arabicPeriod"/>
              <a:tabLst>
                <a:tab pos="812800" algn="l"/>
              </a:tabLst>
            </a:pPr>
            <a:r>
              <a:rPr sz="1800" spc="-10" dirty="0">
                <a:latin typeface="Arial"/>
                <a:cs typeface="Arial"/>
              </a:rPr>
              <a:t>Lead</a:t>
            </a:r>
            <a:endParaRPr sz="18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AutoNum type="arabicPeriod"/>
              <a:tabLst>
                <a:tab pos="812800" algn="l"/>
              </a:tabLst>
            </a:pPr>
            <a:r>
              <a:rPr sz="1800" spc="-5" dirty="0">
                <a:latin typeface="Arial"/>
                <a:cs typeface="Arial"/>
              </a:rPr>
              <a:t>Support</a:t>
            </a:r>
            <a:endParaRPr sz="18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AutoNum type="arabicPeriod"/>
              <a:tabLst>
                <a:tab pos="812800" algn="l"/>
              </a:tabLst>
            </a:pPr>
            <a:r>
              <a:rPr sz="1800" dirty="0">
                <a:latin typeface="Arial"/>
                <a:cs typeface="Arial"/>
              </a:rPr>
              <a:t>Assist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2000">
              <a:latin typeface="Arial"/>
              <a:cs typeface="Arial"/>
            </a:endParaRPr>
          </a:p>
          <a:p>
            <a:pPr marL="65405" marR="778510">
              <a:lnSpc>
                <a:spcPct val="100000"/>
              </a:lnSpc>
              <a:spcBef>
                <a:spcPts val="1330"/>
              </a:spcBef>
            </a:pPr>
            <a:r>
              <a:rPr sz="1800" spc="-5" dirty="0">
                <a:latin typeface="Arial"/>
                <a:cs typeface="Arial"/>
              </a:rPr>
              <a:t>When adopting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prevention  policies:</a:t>
            </a:r>
            <a:endParaRPr sz="1800">
              <a:latin typeface="Arial"/>
              <a:cs typeface="Arial"/>
            </a:endParaRPr>
          </a:p>
          <a:p>
            <a:pPr marL="751205" marR="397510" lvl="1" indent="-228600">
              <a:lnSpc>
                <a:spcPct val="100000"/>
              </a:lnSpc>
              <a:buSzPct val="77777"/>
              <a:buChar char="•"/>
              <a:tabLst>
                <a:tab pos="750570" algn="l"/>
                <a:tab pos="751205" algn="l"/>
              </a:tabLst>
            </a:pPr>
            <a:r>
              <a:rPr sz="1800" spc="-5" dirty="0">
                <a:latin typeface="Arial"/>
                <a:cs typeface="Arial"/>
              </a:rPr>
              <a:t>Ensure that all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involved  are clearly  communicated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  <a:p>
            <a:pPr marL="751205" marR="459105" lvl="1" indent="-228600">
              <a:lnSpc>
                <a:spcPct val="100000"/>
              </a:lnSpc>
              <a:buSzPct val="77777"/>
              <a:buChar char="•"/>
              <a:tabLst>
                <a:tab pos="750570" algn="l"/>
                <a:tab pos="751205" algn="l"/>
              </a:tabLst>
            </a:pPr>
            <a:r>
              <a:rPr sz="1800" spc="-5" dirty="0">
                <a:latin typeface="Arial"/>
                <a:cs typeface="Arial"/>
              </a:rPr>
              <a:t>Have an opportunity to  prepare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their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role</a:t>
            </a:r>
            <a:endParaRPr sz="1800">
              <a:latin typeface="Arial"/>
              <a:cs typeface="Arial"/>
            </a:endParaRPr>
          </a:p>
          <a:p>
            <a:pPr marL="751205" marR="487045" lvl="1" indent="-228600">
              <a:lnSpc>
                <a:spcPct val="100000"/>
              </a:lnSpc>
              <a:buSzPct val="77777"/>
              <a:buChar char="•"/>
              <a:tabLst>
                <a:tab pos="750570" algn="l"/>
                <a:tab pos="751205" algn="l"/>
              </a:tabLst>
            </a:pPr>
            <a:r>
              <a:rPr sz="1800" spc="-5" dirty="0">
                <a:latin typeface="Arial"/>
                <a:cs typeface="Arial"/>
              </a:rPr>
              <a:t>Include a practice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support and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debriefing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31832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Risk</a:t>
            </a:r>
            <a:r>
              <a:rPr sz="4400" b="1" spc="-8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44536A"/>
                </a:solidFill>
                <a:latin typeface="Calibri"/>
                <a:cs typeface="Calibri"/>
              </a:rPr>
              <a:t>windows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71548"/>
            <a:ext cx="10254615" cy="424942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Suicide risk increase</a:t>
            </a:r>
            <a:r>
              <a:rPr sz="2800" spc="5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with…</a:t>
            </a:r>
            <a:endParaRPr sz="280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9135" algn="l"/>
              </a:tabLst>
            </a:pP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Alcohol</a:t>
            </a:r>
            <a:r>
              <a:rPr sz="2800" spc="1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use</a:t>
            </a:r>
            <a:endParaRPr sz="280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9135" algn="l"/>
              </a:tabLst>
            </a:pP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Untreated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depression</a:t>
            </a:r>
            <a:endParaRPr sz="280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699135" algn="l"/>
              </a:tabLst>
            </a:pP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Using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alcohol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with</a:t>
            </a:r>
            <a:r>
              <a:rPr sz="2800" spc="2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depressed</a:t>
            </a:r>
            <a:endParaRPr sz="2800">
              <a:latin typeface="Calibri"/>
              <a:cs typeface="Calibri"/>
            </a:endParaRPr>
          </a:p>
          <a:p>
            <a:pPr marL="698500" lvl="1" indent="-229235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699135" algn="l"/>
              </a:tabLst>
            </a:pP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PTSD</a:t>
            </a:r>
            <a:endParaRPr sz="2800">
              <a:latin typeface="Calibri"/>
              <a:cs typeface="Calibri"/>
            </a:endParaRPr>
          </a:p>
          <a:p>
            <a:pPr marL="698500" marR="5080" lvl="1" indent="-228600">
              <a:lnSpc>
                <a:spcPct val="90000"/>
              </a:lnSpc>
              <a:spcBef>
                <a:spcPts val="505"/>
              </a:spcBef>
              <a:buFont typeface="Arial"/>
              <a:buChar char="•"/>
              <a:tabLst>
                <a:tab pos="699135" algn="l"/>
              </a:tabLst>
            </a:pP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Overwhelming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stress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from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death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of a child or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spouse,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divorce, 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terminal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illness,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responsible </a:t>
            </a:r>
            <a:r>
              <a:rPr sz="2800" spc="-25" dirty="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co-worker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death,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killed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someone  out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sz="2800" spc="-50" dirty="0">
                <a:solidFill>
                  <a:srgbClr val="44536A"/>
                </a:solidFill>
                <a:latin typeface="Calibri"/>
                <a:cs typeface="Calibri"/>
              </a:rPr>
              <a:t>anger,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indictment, isolation,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accusations of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sexual 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misconduct,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conviction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of crime,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being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locked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up or </a:t>
            </a:r>
            <a:r>
              <a:rPr sz="2800" spc="-15" dirty="0">
                <a:solidFill>
                  <a:srgbClr val="44536A"/>
                </a:solidFill>
                <a:latin typeface="Calibri"/>
                <a:cs typeface="Calibri"/>
              </a:rPr>
              <a:t>threatened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by  </a:t>
            </a:r>
            <a:r>
              <a:rPr sz="2800" spc="-20" dirty="0">
                <a:solidFill>
                  <a:srgbClr val="44536A"/>
                </a:solidFill>
                <a:latin typeface="Calibri"/>
                <a:cs typeface="Calibri"/>
              </a:rPr>
              <a:t>any </a:t>
            </a:r>
            <a:r>
              <a:rPr sz="2800" spc="-5" dirty="0">
                <a:solidFill>
                  <a:srgbClr val="44536A"/>
                </a:solidFill>
                <a:latin typeface="Calibri"/>
                <a:cs typeface="Calibri"/>
              </a:rPr>
              <a:t>of the</a:t>
            </a:r>
            <a:r>
              <a:rPr sz="2800" spc="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44536A"/>
                </a:solidFill>
                <a:latin typeface="Calibri"/>
                <a:cs typeface="Calibri"/>
              </a:rPr>
              <a:t>above.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61121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8883" y="561797"/>
            <a:ext cx="24384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61080F"/>
                </a:solidFill>
                <a:latin typeface="Calibri"/>
                <a:cs typeface="Calibri"/>
              </a:rPr>
              <a:t>The</a:t>
            </a:r>
            <a:r>
              <a:rPr sz="4400" b="1" spc="-65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61080F"/>
                </a:solidFill>
                <a:latin typeface="Calibri"/>
                <a:cs typeface="Calibri"/>
              </a:rPr>
              <a:t>Lethal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20582" y="714400"/>
            <a:ext cx="1189990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b="1" spc="-5" dirty="0">
                <a:solidFill>
                  <a:srgbClr val="61080F"/>
                </a:solidFill>
                <a:latin typeface="Calibri"/>
                <a:cs typeface="Calibri"/>
              </a:rPr>
              <a:t>Triad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79954" y="418465"/>
            <a:ext cx="6605905" cy="5477510"/>
            <a:chOff x="2679954" y="418465"/>
            <a:chExt cx="6605905" cy="5477510"/>
          </a:xfrm>
        </p:grpSpPr>
        <p:sp>
          <p:nvSpPr>
            <p:cNvPr id="7" name="object 7"/>
            <p:cNvSpPr/>
            <p:nvPr/>
          </p:nvSpPr>
          <p:spPr>
            <a:xfrm>
              <a:off x="2699004" y="437515"/>
              <a:ext cx="6567805" cy="5439410"/>
            </a:xfrm>
            <a:custGeom>
              <a:avLst/>
              <a:gdLst/>
              <a:ahLst/>
              <a:cxnLst/>
              <a:rect l="l" t="t" r="r" b="b"/>
              <a:pathLst>
                <a:path w="6567805" h="5439410">
                  <a:moveTo>
                    <a:pt x="3283838" y="0"/>
                  </a:moveTo>
                  <a:lnTo>
                    <a:pt x="0" y="5438800"/>
                  </a:lnTo>
                  <a:lnTo>
                    <a:pt x="6567805" y="5438800"/>
                  </a:lnTo>
                  <a:lnTo>
                    <a:pt x="32838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99004" y="437515"/>
              <a:ext cx="6567805" cy="5439410"/>
            </a:xfrm>
            <a:custGeom>
              <a:avLst/>
              <a:gdLst/>
              <a:ahLst/>
              <a:cxnLst/>
              <a:rect l="l" t="t" r="r" b="b"/>
              <a:pathLst>
                <a:path w="6567805" h="5439410">
                  <a:moveTo>
                    <a:pt x="0" y="5438800"/>
                  </a:moveTo>
                  <a:lnTo>
                    <a:pt x="3283838" y="0"/>
                  </a:lnTo>
                  <a:lnTo>
                    <a:pt x="6567805" y="5438800"/>
                  </a:lnTo>
                  <a:lnTo>
                    <a:pt x="0" y="5438800"/>
                  </a:lnTo>
                  <a:close/>
                </a:path>
              </a:pathLst>
            </a:custGeom>
            <a:ln w="38100">
              <a:solidFill>
                <a:srgbClr val="61080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5788" y="718845"/>
              <a:ext cx="6090158" cy="50431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75788" y="718820"/>
              <a:ext cx="6090285" cy="5043805"/>
            </a:xfrm>
            <a:custGeom>
              <a:avLst/>
              <a:gdLst/>
              <a:ahLst/>
              <a:cxnLst/>
              <a:rect l="l" t="t" r="r" b="b"/>
              <a:pathLst>
                <a:path w="6090284" h="5043805">
                  <a:moveTo>
                    <a:pt x="0" y="5043195"/>
                  </a:moveTo>
                  <a:lnTo>
                    <a:pt x="3045079" y="0"/>
                  </a:lnTo>
                  <a:lnTo>
                    <a:pt x="6090158" y="5043195"/>
                  </a:lnTo>
                  <a:lnTo>
                    <a:pt x="0" y="5043195"/>
                  </a:lnTo>
                  <a:close/>
                </a:path>
              </a:pathLst>
            </a:custGeom>
            <a:ln w="12700">
              <a:solidFill>
                <a:srgbClr val="4270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716773" y="982472"/>
            <a:ext cx="419798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5501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1080F"/>
                </a:solidFill>
                <a:latin typeface="Arial"/>
                <a:cs typeface="Arial"/>
              </a:rPr>
              <a:t>When these </a:t>
            </a:r>
            <a:r>
              <a:rPr sz="2800" dirty="0">
                <a:solidFill>
                  <a:srgbClr val="61080F"/>
                </a:solidFill>
                <a:latin typeface="Arial"/>
                <a:cs typeface="Arial"/>
              </a:rPr>
              <a:t>three</a:t>
            </a:r>
            <a:r>
              <a:rPr sz="2800" spc="-55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61080F"/>
                </a:solidFill>
                <a:latin typeface="Arial"/>
                <a:cs typeface="Arial"/>
              </a:rPr>
              <a:t>are  present,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61080F"/>
                </a:solidFill>
                <a:latin typeface="Arial"/>
                <a:cs typeface="Arial"/>
              </a:rPr>
              <a:t>the risk of </a:t>
            </a:r>
            <a:r>
              <a:rPr sz="2800" dirty="0">
                <a:solidFill>
                  <a:srgbClr val="61080F"/>
                </a:solidFill>
                <a:latin typeface="Arial"/>
                <a:cs typeface="Arial"/>
              </a:rPr>
              <a:t>violence is</a:t>
            </a:r>
            <a:r>
              <a:rPr sz="2800" spc="-40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61080F"/>
                </a:solidFill>
                <a:latin typeface="Arial"/>
                <a:cs typeface="Arial"/>
              </a:rPr>
              <a:t>high.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89886" y="72643"/>
            <a:ext cx="7928609" cy="6518909"/>
            <a:chOff x="1889886" y="72643"/>
            <a:chExt cx="7928609" cy="6518909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6377" y="91820"/>
              <a:ext cx="1852929" cy="17799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56377" y="91693"/>
              <a:ext cx="1853564" cy="1780539"/>
            </a:xfrm>
            <a:custGeom>
              <a:avLst/>
              <a:gdLst/>
              <a:ahLst/>
              <a:cxnLst/>
              <a:rect l="l" t="t" r="r" b="b"/>
              <a:pathLst>
                <a:path w="1853565" h="1780539">
                  <a:moveTo>
                    <a:pt x="0" y="890015"/>
                  </a:moveTo>
                  <a:lnTo>
                    <a:pt x="1284" y="842752"/>
                  </a:lnTo>
                  <a:lnTo>
                    <a:pt x="5094" y="796131"/>
                  </a:lnTo>
                  <a:lnTo>
                    <a:pt x="11365" y="750214"/>
                  </a:lnTo>
                  <a:lnTo>
                    <a:pt x="20034" y="705061"/>
                  </a:lnTo>
                  <a:lnTo>
                    <a:pt x="31037" y="660735"/>
                  </a:lnTo>
                  <a:lnTo>
                    <a:pt x="44309" y="617297"/>
                  </a:lnTo>
                  <a:lnTo>
                    <a:pt x="59787" y="574809"/>
                  </a:lnTo>
                  <a:lnTo>
                    <a:pt x="77406" y="533332"/>
                  </a:lnTo>
                  <a:lnTo>
                    <a:pt x="97103" y="492928"/>
                  </a:lnTo>
                  <a:lnTo>
                    <a:pt x="118814" y="453658"/>
                  </a:lnTo>
                  <a:lnTo>
                    <a:pt x="142473" y="415584"/>
                  </a:lnTo>
                  <a:lnTo>
                    <a:pt x="168019" y="378767"/>
                  </a:lnTo>
                  <a:lnTo>
                    <a:pt x="195385" y="343269"/>
                  </a:lnTo>
                  <a:lnTo>
                    <a:pt x="224510" y="309152"/>
                  </a:lnTo>
                  <a:lnTo>
                    <a:pt x="255327" y="276476"/>
                  </a:lnTo>
                  <a:lnTo>
                    <a:pt x="287774" y="245305"/>
                  </a:lnTo>
                  <a:lnTo>
                    <a:pt x="321786" y="215698"/>
                  </a:lnTo>
                  <a:lnTo>
                    <a:pt x="357300" y="187718"/>
                  </a:lnTo>
                  <a:lnTo>
                    <a:pt x="394250" y="161426"/>
                  </a:lnTo>
                  <a:lnTo>
                    <a:pt x="432575" y="136883"/>
                  </a:lnTo>
                  <a:lnTo>
                    <a:pt x="472208" y="114152"/>
                  </a:lnTo>
                  <a:lnTo>
                    <a:pt x="513086" y="93294"/>
                  </a:lnTo>
                  <a:lnTo>
                    <a:pt x="555146" y="74370"/>
                  </a:lnTo>
                  <a:lnTo>
                    <a:pt x="598323" y="57442"/>
                  </a:lnTo>
                  <a:lnTo>
                    <a:pt x="642553" y="42572"/>
                  </a:lnTo>
                  <a:lnTo>
                    <a:pt x="687772" y="29820"/>
                  </a:lnTo>
                  <a:lnTo>
                    <a:pt x="733917" y="19249"/>
                  </a:lnTo>
                  <a:lnTo>
                    <a:pt x="780922" y="10919"/>
                  </a:lnTo>
                  <a:lnTo>
                    <a:pt x="828724" y="4894"/>
                  </a:lnTo>
                  <a:lnTo>
                    <a:pt x="877260" y="1233"/>
                  </a:lnTo>
                  <a:lnTo>
                    <a:pt x="926464" y="0"/>
                  </a:lnTo>
                  <a:lnTo>
                    <a:pt x="975681" y="1233"/>
                  </a:lnTo>
                  <a:lnTo>
                    <a:pt x="1024228" y="4894"/>
                  </a:lnTo>
                  <a:lnTo>
                    <a:pt x="1072040" y="10919"/>
                  </a:lnTo>
                  <a:lnTo>
                    <a:pt x="1119056" y="19249"/>
                  </a:lnTo>
                  <a:lnTo>
                    <a:pt x="1165209" y="29820"/>
                  </a:lnTo>
                  <a:lnTo>
                    <a:pt x="1210436" y="42572"/>
                  </a:lnTo>
                  <a:lnTo>
                    <a:pt x="1254674" y="57442"/>
                  </a:lnTo>
                  <a:lnTo>
                    <a:pt x="1297858" y="74370"/>
                  </a:lnTo>
                  <a:lnTo>
                    <a:pt x="1339924" y="93294"/>
                  </a:lnTo>
                  <a:lnTo>
                    <a:pt x="1380809" y="114152"/>
                  </a:lnTo>
                  <a:lnTo>
                    <a:pt x="1420447" y="136883"/>
                  </a:lnTo>
                  <a:lnTo>
                    <a:pt x="1458776" y="161426"/>
                  </a:lnTo>
                  <a:lnTo>
                    <a:pt x="1495731" y="187718"/>
                  </a:lnTo>
                  <a:lnTo>
                    <a:pt x="1531249" y="215698"/>
                  </a:lnTo>
                  <a:lnTo>
                    <a:pt x="1565265" y="245305"/>
                  </a:lnTo>
                  <a:lnTo>
                    <a:pt x="1597714" y="276476"/>
                  </a:lnTo>
                  <a:lnTo>
                    <a:pt x="1628535" y="309152"/>
                  </a:lnTo>
                  <a:lnTo>
                    <a:pt x="1657661" y="343269"/>
                  </a:lnTo>
                  <a:lnTo>
                    <a:pt x="1685030" y="378767"/>
                  </a:lnTo>
                  <a:lnTo>
                    <a:pt x="1710577" y="415584"/>
                  </a:lnTo>
                  <a:lnTo>
                    <a:pt x="1734238" y="453658"/>
                  </a:lnTo>
                  <a:lnTo>
                    <a:pt x="1755950" y="492928"/>
                  </a:lnTo>
                  <a:lnTo>
                    <a:pt x="1775647" y="533332"/>
                  </a:lnTo>
                  <a:lnTo>
                    <a:pt x="1793268" y="574809"/>
                  </a:lnTo>
                  <a:lnTo>
                    <a:pt x="1808746" y="617297"/>
                  </a:lnTo>
                  <a:lnTo>
                    <a:pt x="1822019" y="660735"/>
                  </a:lnTo>
                  <a:lnTo>
                    <a:pt x="1833022" y="705061"/>
                  </a:lnTo>
                  <a:lnTo>
                    <a:pt x="1841691" y="750214"/>
                  </a:lnTo>
                  <a:lnTo>
                    <a:pt x="1847962" y="796131"/>
                  </a:lnTo>
                  <a:lnTo>
                    <a:pt x="1851772" y="842752"/>
                  </a:lnTo>
                  <a:lnTo>
                    <a:pt x="1853056" y="890015"/>
                  </a:lnTo>
                  <a:lnTo>
                    <a:pt x="1851772" y="937279"/>
                  </a:lnTo>
                  <a:lnTo>
                    <a:pt x="1847962" y="983900"/>
                  </a:lnTo>
                  <a:lnTo>
                    <a:pt x="1841691" y="1029817"/>
                  </a:lnTo>
                  <a:lnTo>
                    <a:pt x="1833022" y="1074970"/>
                  </a:lnTo>
                  <a:lnTo>
                    <a:pt x="1822019" y="1119296"/>
                  </a:lnTo>
                  <a:lnTo>
                    <a:pt x="1808746" y="1162734"/>
                  </a:lnTo>
                  <a:lnTo>
                    <a:pt x="1793268" y="1205222"/>
                  </a:lnTo>
                  <a:lnTo>
                    <a:pt x="1775647" y="1246699"/>
                  </a:lnTo>
                  <a:lnTo>
                    <a:pt x="1755950" y="1287103"/>
                  </a:lnTo>
                  <a:lnTo>
                    <a:pt x="1734238" y="1326373"/>
                  </a:lnTo>
                  <a:lnTo>
                    <a:pt x="1710577" y="1364447"/>
                  </a:lnTo>
                  <a:lnTo>
                    <a:pt x="1685030" y="1401264"/>
                  </a:lnTo>
                  <a:lnTo>
                    <a:pt x="1657661" y="1436762"/>
                  </a:lnTo>
                  <a:lnTo>
                    <a:pt x="1628535" y="1470879"/>
                  </a:lnTo>
                  <a:lnTo>
                    <a:pt x="1597714" y="1503555"/>
                  </a:lnTo>
                  <a:lnTo>
                    <a:pt x="1565265" y="1534726"/>
                  </a:lnTo>
                  <a:lnTo>
                    <a:pt x="1531249" y="1564333"/>
                  </a:lnTo>
                  <a:lnTo>
                    <a:pt x="1495731" y="1592313"/>
                  </a:lnTo>
                  <a:lnTo>
                    <a:pt x="1458776" y="1618605"/>
                  </a:lnTo>
                  <a:lnTo>
                    <a:pt x="1420447" y="1643148"/>
                  </a:lnTo>
                  <a:lnTo>
                    <a:pt x="1380809" y="1665879"/>
                  </a:lnTo>
                  <a:lnTo>
                    <a:pt x="1339924" y="1686737"/>
                  </a:lnTo>
                  <a:lnTo>
                    <a:pt x="1297858" y="1705661"/>
                  </a:lnTo>
                  <a:lnTo>
                    <a:pt x="1254674" y="1722589"/>
                  </a:lnTo>
                  <a:lnTo>
                    <a:pt x="1210436" y="1737459"/>
                  </a:lnTo>
                  <a:lnTo>
                    <a:pt x="1165209" y="1750211"/>
                  </a:lnTo>
                  <a:lnTo>
                    <a:pt x="1119056" y="1760782"/>
                  </a:lnTo>
                  <a:lnTo>
                    <a:pt x="1072040" y="1769112"/>
                  </a:lnTo>
                  <a:lnTo>
                    <a:pt x="1024228" y="1775137"/>
                  </a:lnTo>
                  <a:lnTo>
                    <a:pt x="975681" y="1778798"/>
                  </a:lnTo>
                  <a:lnTo>
                    <a:pt x="926464" y="1780031"/>
                  </a:lnTo>
                  <a:lnTo>
                    <a:pt x="877260" y="1778798"/>
                  </a:lnTo>
                  <a:lnTo>
                    <a:pt x="828724" y="1775137"/>
                  </a:lnTo>
                  <a:lnTo>
                    <a:pt x="780922" y="1769112"/>
                  </a:lnTo>
                  <a:lnTo>
                    <a:pt x="733917" y="1760782"/>
                  </a:lnTo>
                  <a:lnTo>
                    <a:pt x="687772" y="1750211"/>
                  </a:lnTo>
                  <a:lnTo>
                    <a:pt x="642553" y="1737459"/>
                  </a:lnTo>
                  <a:lnTo>
                    <a:pt x="598323" y="1722589"/>
                  </a:lnTo>
                  <a:lnTo>
                    <a:pt x="555146" y="1705661"/>
                  </a:lnTo>
                  <a:lnTo>
                    <a:pt x="513086" y="1686737"/>
                  </a:lnTo>
                  <a:lnTo>
                    <a:pt x="472208" y="1665879"/>
                  </a:lnTo>
                  <a:lnTo>
                    <a:pt x="432575" y="1643148"/>
                  </a:lnTo>
                  <a:lnTo>
                    <a:pt x="394250" y="1618605"/>
                  </a:lnTo>
                  <a:lnTo>
                    <a:pt x="357300" y="1592313"/>
                  </a:lnTo>
                  <a:lnTo>
                    <a:pt x="321786" y="1564333"/>
                  </a:lnTo>
                  <a:lnTo>
                    <a:pt x="287774" y="1534726"/>
                  </a:lnTo>
                  <a:lnTo>
                    <a:pt x="255327" y="1503555"/>
                  </a:lnTo>
                  <a:lnTo>
                    <a:pt x="224510" y="1470879"/>
                  </a:lnTo>
                  <a:lnTo>
                    <a:pt x="195385" y="1436762"/>
                  </a:lnTo>
                  <a:lnTo>
                    <a:pt x="168019" y="1401264"/>
                  </a:lnTo>
                  <a:lnTo>
                    <a:pt x="142473" y="1364447"/>
                  </a:lnTo>
                  <a:lnTo>
                    <a:pt x="118814" y="1326373"/>
                  </a:lnTo>
                  <a:lnTo>
                    <a:pt x="97103" y="1287103"/>
                  </a:lnTo>
                  <a:lnTo>
                    <a:pt x="77406" y="1246699"/>
                  </a:lnTo>
                  <a:lnTo>
                    <a:pt x="59787" y="1205222"/>
                  </a:lnTo>
                  <a:lnTo>
                    <a:pt x="44309" y="1162734"/>
                  </a:lnTo>
                  <a:lnTo>
                    <a:pt x="31037" y="1119296"/>
                  </a:lnTo>
                  <a:lnTo>
                    <a:pt x="20034" y="1074970"/>
                  </a:lnTo>
                  <a:lnTo>
                    <a:pt x="11365" y="1029817"/>
                  </a:lnTo>
                  <a:lnTo>
                    <a:pt x="5094" y="983900"/>
                  </a:lnTo>
                  <a:lnTo>
                    <a:pt x="1284" y="937279"/>
                  </a:lnTo>
                  <a:lnTo>
                    <a:pt x="0" y="890015"/>
                  </a:lnTo>
                  <a:close/>
                </a:path>
              </a:pathLst>
            </a:custGeom>
            <a:ln w="38100">
              <a:solidFill>
                <a:srgbClr val="6108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8936" y="4914899"/>
              <a:ext cx="1608454" cy="15779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08936" y="4914899"/>
              <a:ext cx="1608455" cy="1577975"/>
            </a:xfrm>
            <a:custGeom>
              <a:avLst/>
              <a:gdLst/>
              <a:ahLst/>
              <a:cxnLst/>
              <a:rect l="l" t="t" r="r" b="b"/>
              <a:pathLst>
                <a:path w="1608454" h="1577975">
                  <a:moveTo>
                    <a:pt x="0" y="788987"/>
                  </a:moveTo>
                  <a:lnTo>
                    <a:pt x="1467" y="740918"/>
                  </a:lnTo>
                  <a:lnTo>
                    <a:pt x="5814" y="693612"/>
                  </a:lnTo>
                  <a:lnTo>
                    <a:pt x="12956" y="647151"/>
                  </a:lnTo>
                  <a:lnTo>
                    <a:pt x="22809" y="601617"/>
                  </a:lnTo>
                  <a:lnTo>
                    <a:pt x="35289" y="557093"/>
                  </a:lnTo>
                  <a:lnTo>
                    <a:pt x="50311" y="513662"/>
                  </a:lnTo>
                  <a:lnTo>
                    <a:pt x="67792" y="471405"/>
                  </a:lnTo>
                  <a:lnTo>
                    <a:pt x="87648" y="430405"/>
                  </a:lnTo>
                  <a:lnTo>
                    <a:pt x="109793" y="390746"/>
                  </a:lnTo>
                  <a:lnTo>
                    <a:pt x="134145" y="352508"/>
                  </a:lnTo>
                  <a:lnTo>
                    <a:pt x="160620" y="315775"/>
                  </a:lnTo>
                  <a:lnTo>
                    <a:pt x="189132" y="280630"/>
                  </a:lnTo>
                  <a:lnTo>
                    <a:pt x="219598" y="247154"/>
                  </a:lnTo>
                  <a:lnTo>
                    <a:pt x="251933" y="215430"/>
                  </a:lnTo>
                  <a:lnTo>
                    <a:pt x="286054" y="185541"/>
                  </a:lnTo>
                  <a:lnTo>
                    <a:pt x="321877" y="157570"/>
                  </a:lnTo>
                  <a:lnTo>
                    <a:pt x="359317" y="131597"/>
                  </a:lnTo>
                  <a:lnTo>
                    <a:pt x="398290" y="107707"/>
                  </a:lnTo>
                  <a:lnTo>
                    <a:pt x="438713" y="85982"/>
                  </a:lnTo>
                  <a:lnTo>
                    <a:pt x="480500" y="66503"/>
                  </a:lnTo>
                  <a:lnTo>
                    <a:pt x="523568" y="49354"/>
                  </a:lnTo>
                  <a:lnTo>
                    <a:pt x="567833" y="34617"/>
                  </a:lnTo>
                  <a:lnTo>
                    <a:pt x="613210" y="22375"/>
                  </a:lnTo>
                  <a:lnTo>
                    <a:pt x="659616" y="12709"/>
                  </a:lnTo>
                  <a:lnTo>
                    <a:pt x="706966" y="5703"/>
                  </a:lnTo>
                  <a:lnTo>
                    <a:pt x="755177" y="1439"/>
                  </a:lnTo>
                  <a:lnTo>
                    <a:pt x="804163" y="0"/>
                  </a:lnTo>
                  <a:lnTo>
                    <a:pt x="853164" y="1439"/>
                  </a:lnTo>
                  <a:lnTo>
                    <a:pt x="901387" y="5703"/>
                  </a:lnTo>
                  <a:lnTo>
                    <a:pt x="948749" y="12709"/>
                  </a:lnTo>
                  <a:lnTo>
                    <a:pt x="995165" y="22375"/>
                  </a:lnTo>
                  <a:lnTo>
                    <a:pt x="1040552" y="34617"/>
                  </a:lnTo>
                  <a:lnTo>
                    <a:pt x="1084826" y="49354"/>
                  </a:lnTo>
                  <a:lnTo>
                    <a:pt x="1127902" y="66503"/>
                  </a:lnTo>
                  <a:lnTo>
                    <a:pt x="1169697" y="85982"/>
                  </a:lnTo>
                  <a:lnTo>
                    <a:pt x="1210126" y="107707"/>
                  </a:lnTo>
                  <a:lnTo>
                    <a:pt x="1249105" y="131597"/>
                  </a:lnTo>
                  <a:lnTo>
                    <a:pt x="1286551" y="157570"/>
                  </a:lnTo>
                  <a:lnTo>
                    <a:pt x="1322378" y="185541"/>
                  </a:lnTo>
                  <a:lnTo>
                    <a:pt x="1356503" y="215430"/>
                  </a:lnTo>
                  <a:lnTo>
                    <a:pt x="1388842" y="247154"/>
                  </a:lnTo>
                  <a:lnTo>
                    <a:pt x="1419311" y="280630"/>
                  </a:lnTo>
                  <a:lnTo>
                    <a:pt x="1447826" y="315775"/>
                  </a:lnTo>
                  <a:lnTo>
                    <a:pt x="1474302" y="352508"/>
                  </a:lnTo>
                  <a:lnTo>
                    <a:pt x="1498656" y="390746"/>
                  </a:lnTo>
                  <a:lnTo>
                    <a:pt x="1520803" y="430405"/>
                  </a:lnTo>
                  <a:lnTo>
                    <a:pt x="1540660" y="471405"/>
                  </a:lnTo>
                  <a:lnTo>
                    <a:pt x="1558142" y="513662"/>
                  </a:lnTo>
                  <a:lnTo>
                    <a:pt x="1573165" y="557093"/>
                  </a:lnTo>
                  <a:lnTo>
                    <a:pt x="1585645" y="601617"/>
                  </a:lnTo>
                  <a:lnTo>
                    <a:pt x="1595498" y="647151"/>
                  </a:lnTo>
                  <a:lnTo>
                    <a:pt x="1602640" y="693612"/>
                  </a:lnTo>
                  <a:lnTo>
                    <a:pt x="1606987" y="740918"/>
                  </a:lnTo>
                  <a:lnTo>
                    <a:pt x="1608454" y="788987"/>
                  </a:lnTo>
                  <a:lnTo>
                    <a:pt x="1606987" y="837050"/>
                  </a:lnTo>
                  <a:lnTo>
                    <a:pt x="1602640" y="884352"/>
                  </a:lnTo>
                  <a:lnTo>
                    <a:pt x="1595498" y="930810"/>
                  </a:lnTo>
                  <a:lnTo>
                    <a:pt x="1585645" y="976340"/>
                  </a:lnTo>
                  <a:lnTo>
                    <a:pt x="1573165" y="1020862"/>
                  </a:lnTo>
                  <a:lnTo>
                    <a:pt x="1558142" y="1064292"/>
                  </a:lnTo>
                  <a:lnTo>
                    <a:pt x="1540660" y="1106548"/>
                  </a:lnTo>
                  <a:lnTo>
                    <a:pt x="1520803" y="1147546"/>
                  </a:lnTo>
                  <a:lnTo>
                    <a:pt x="1498656" y="1187206"/>
                  </a:lnTo>
                  <a:lnTo>
                    <a:pt x="1474302" y="1225444"/>
                  </a:lnTo>
                  <a:lnTo>
                    <a:pt x="1447826" y="1262177"/>
                  </a:lnTo>
                  <a:lnTo>
                    <a:pt x="1419311" y="1297323"/>
                  </a:lnTo>
                  <a:lnTo>
                    <a:pt x="1388842" y="1330800"/>
                  </a:lnTo>
                  <a:lnTo>
                    <a:pt x="1356503" y="1362525"/>
                  </a:lnTo>
                  <a:lnTo>
                    <a:pt x="1322378" y="1392416"/>
                  </a:lnTo>
                  <a:lnTo>
                    <a:pt x="1286551" y="1420389"/>
                  </a:lnTo>
                  <a:lnTo>
                    <a:pt x="1249105" y="1446363"/>
                  </a:lnTo>
                  <a:lnTo>
                    <a:pt x="1210126" y="1470255"/>
                  </a:lnTo>
                  <a:lnTo>
                    <a:pt x="1169697" y="1491983"/>
                  </a:lnTo>
                  <a:lnTo>
                    <a:pt x="1127902" y="1511463"/>
                  </a:lnTo>
                  <a:lnTo>
                    <a:pt x="1084826" y="1528614"/>
                  </a:lnTo>
                  <a:lnTo>
                    <a:pt x="1040552" y="1543352"/>
                  </a:lnTo>
                  <a:lnTo>
                    <a:pt x="995165" y="1555596"/>
                  </a:lnTo>
                  <a:lnTo>
                    <a:pt x="948749" y="1565263"/>
                  </a:lnTo>
                  <a:lnTo>
                    <a:pt x="901387" y="1572270"/>
                  </a:lnTo>
                  <a:lnTo>
                    <a:pt x="853164" y="1576535"/>
                  </a:lnTo>
                  <a:lnTo>
                    <a:pt x="804163" y="1577975"/>
                  </a:lnTo>
                  <a:lnTo>
                    <a:pt x="755177" y="1576535"/>
                  </a:lnTo>
                  <a:lnTo>
                    <a:pt x="706966" y="1572270"/>
                  </a:lnTo>
                  <a:lnTo>
                    <a:pt x="659616" y="1565263"/>
                  </a:lnTo>
                  <a:lnTo>
                    <a:pt x="613210" y="1555596"/>
                  </a:lnTo>
                  <a:lnTo>
                    <a:pt x="567833" y="1543352"/>
                  </a:lnTo>
                  <a:lnTo>
                    <a:pt x="523568" y="1528614"/>
                  </a:lnTo>
                  <a:lnTo>
                    <a:pt x="480500" y="1511463"/>
                  </a:lnTo>
                  <a:lnTo>
                    <a:pt x="438713" y="1491983"/>
                  </a:lnTo>
                  <a:lnTo>
                    <a:pt x="398290" y="1470255"/>
                  </a:lnTo>
                  <a:lnTo>
                    <a:pt x="359317" y="1446363"/>
                  </a:lnTo>
                  <a:lnTo>
                    <a:pt x="321877" y="1420389"/>
                  </a:lnTo>
                  <a:lnTo>
                    <a:pt x="286054" y="1392416"/>
                  </a:lnTo>
                  <a:lnTo>
                    <a:pt x="251933" y="1362525"/>
                  </a:lnTo>
                  <a:lnTo>
                    <a:pt x="219598" y="1330800"/>
                  </a:lnTo>
                  <a:lnTo>
                    <a:pt x="189132" y="1297323"/>
                  </a:lnTo>
                  <a:lnTo>
                    <a:pt x="160620" y="1262177"/>
                  </a:lnTo>
                  <a:lnTo>
                    <a:pt x="134145" y="1225444"/>
                  </a:lnTo>
                  <a:lnTo>
                    <a:pt x="109793" y="1187206"/>
                  </a:lnTo>
                  <a:lnTo>
                    <a:pt x="87648" y="1147546"/>
                  </a:lnTo>
                  <a:lnTo>
                    <a:pt x="67792" y="1106548"/>
                  </a:lnTo>
                  <a:lnTo>
                    <a:pt x="50311" y="1064292"/>
                  </a:lnTo>
                  <a:lnTo>
                    <a:pt x="35289" y="1020862"/>
                  </a:lnTo>
                  <a:lnTo>
                    <a:pt x="22809" y="976340"/>
                  </a:lnTo>
                  <a:lnTo>
                    <a:pt x="12956" y="930810"/>
                  </a:lnTo>
                  <a:lnTo>
                    <a:pt x="5814" y="884352"/>
                  </a:lnTo>
                  <a:lnTo>
                    <a:pt x="1467" y="837050"/>
                  </a:lnTo>
                  <a:lnTo>
                    <a:pt x="0" y="788987"/>
                  </a:lnTo>
                  <a:close/>
                </a:path>
              </a:pathLst>
            </a:custGeom>
            <a:ln w="38099">
              <a:solidFill>
                <a:srgbClr val="6108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39989" y="4994274"/>
              <a:ext cx="1758950" cy="15779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039989" y="4994274"/>
              <a:ext cx="1758950" cy="1577975"/>
            </a:xfrm>
            <a:custGeom>
              <a:avLst/>
              <a:gdLst/>
              <a:ahLst/>
              <a:cxnLst/>
              <a:rect l="l" t="t" r="r" b="b"/>
              <a:pathLst>
                <a:path w="1758950" h="1577975">
                  <a:moveTo>
                    <a:pt x="0" y="788987"/>
                  </a:moveTo>
                  <a:lnTo>
                    <a:pt x="1392" y="744210"/>
                  </a:lnTo>
                  <a:lnTo>
                    <a:pt x="5518" y="700089"/>
                  </a:lnTo>
                  <a:lnTo>
                    <a:pt x="12305" y="656690"/>
                  </a:lnTo>
                  <a:lnTo>
                    <a:pt x="21678" y="614081"/>
                  </a:lnTo>
                  <a:lnTo>
                    <a:pt x="33564" y="572327"/>
                  </a:lnTo>
                  <a:lnTo>
                    <a:pt x="47887" y="531496"/>
                  </a:lnTo>
                  <a:lnTo>
                    <a:pt x="64573" y="491653"/>
                  </a:lnTo>
                  <a:lnTo>
                    <a:pt x="83549" y="452865"/>
                  </a:lnTo>
                  <a:lnTo>
                    <a:pt x="104740" y="415200"/>
                  </a:lnTo>
                  <a:lnTo>
                    <a:pt x="128072" y="378723"/>
                  </a:lnTo>
                  <a:lnTo>
                    <a:pt x="153471" y="343501"/>
                  </a:lnTo>
                  <a:lnTo>
                    <a:pt x="180862" y="309600"/>
                  </a:lnTo>
                  <a:lnTo>
                    <a:pt x="210172" y="277088"/>
                  </a:lnTo>
                  <a:lnTo>
                    <a:pt x="241326" y="246030"/>
                  </a:lnTo>
                  <a:lnTo>
                    <a:pt x="274250" y="216494"/>
                  </a:lnTo>
                  <a:lnTo>
                    <a:pt x="308869" y="188546"/>
                  </a:lnTo>
                  <a:lnTo>
                    <a:pt x="345111" y="162252"/>
                  </a:lnTo>
                  <a:lnTo>
                    <a:pt x="382899" y="137679"/>
                  </a:lnTo>
                  <a:lnTo>
                    <a:pt x="422161" y="114894"/>
                  </a:lnTo>
                  <a:lnTo>
                    <a:pt x="462821" y="93962"/>
                  </a:lnTo>
                  <a:lnTo>
                    <a:pt x="504807" y="74952"/>
                  </a:lnTo>
                  <a:lnTo>
                    <a:pt x="548042" y="57928"/>
                  </a:lnTo>
                  <a:lnTo>
                    <a:pt x="592454" y="42959"/>
                  </a:lnTo>
                  <a:lnTo>
                    <a:pt x="637969" y="30110"/>
                  </a:lnTo>
                  <a:lnTo>
                    <a:pt x="684511" y="19448"/>
                  </a:lnTo>
                  <a:lnTo>
                    <a:pt x="732007" y="11039"/>
                  </a:lnTo>
                  <a:lnTo>
                    <a:pt x="780382" y="4950"/>
                  </a:lnTo>
                  <a:lnTo>
                    <a:pt x="829563" y="1248"/>
                  </a:lnTo>
                  <a:lnTo>
                    <a:pt x="879475" y="0"/>
                  </a:lnTo>
                  <a:lnTo>
                    <a:pt x="929374" y="1248"/>
                  </a:lnTo>
                  <a:lnTo>
                    <a:pt x="978544" y="4950"/>
                  </a:lnTo>
                  <a:lnTo>
                    <a:pt x="1026911" y="11039"/>
                  </a:lnTo>
                  <a:lnTo>
                    <a:pt x="1074399" y="19448"/>
                  </a:lnTo>
                  <a:lnTo>
                    <a:pt x="1120935" y="30110"/>
                  </a:lnTo>
                  <a:lnTo>
                    <a:pt x="1166445" y="42959"/>
                  </a:lnTo>
                  <a:lnTo>
                    <a:pt x="1210854" y="57928"/>
                  </a:lnTo>
                  <a:lnTo>
                    <a:pt x="1254087" y="74952"/>
                  </a:lnTo>
                  <a:lnTo>
                    <a:pt x="1296071" y="93962"/>
                  </a:lnTo>
                  <a:lnTo>
                    <a:pt x="1336732" y="114894"/>
                  </a:lnTo>
                  <a:lnTo>
                    <a:pt x="1375994" y="137679"/>
                  </a:lnTo>
                  <a:lnTo>
                    <a:pt x="1413784" y="162252"/>
                  </a:lnTo>
                  <a:lnTo>
                    <a:pt x="1450028" y="188546"/>
                  </a:lnTo>
                  <a:lnTo>
                    <a:pt x="1484650" y="216494"/>
                  </a:lnTo>
                  <a:lnTo>
                    <a:pt x="1517577" y="246030"/>
                  </a:lnTo>
                  <a:lnTo>
                    <a:pt x="1548735" y="277088"/>
                  </a:lnTo>
                  <a:lnTo>
                    <a:pt x="1578048" y="309600"/>
                  </a:lnTo>
                  <a:lnTo>
                    <a:pt x="1605444" y="343501"/>
                  </a:lnTo>
                  <a:lnTo>
                    <a:pt x="1630847" y="378723"/>
                  </a:lnTo>
                  <a:lnTo>
                    <a:pt x="1654184" y="415200"/>
                  </a:lnTo>
                  <a:lnTo>
                    <a:pt x="1675379" y="452865"/>
                  </a:lnTo>
                  <a:lnTo>
                    <a:pt x="1694359" y="491653"/>
                  </a:lnTo>
                  <a:lnTo>
                    <a:pt x="1711050" y="531496"/>
                  </a:lnTo>
                  <a:lnTo>
                    <a:pt x="1725376" y="572327"/>
                  </a:lnTo>
                  <a:lnTo>
                    <a:pt x="1737264" y="614081"/>
                  </a:lnTo>
                  <a:lnTo>
                    <a:pt x="1746640" y="656690"/>
                  </a:lnTo>
                  <a:lnTo>
                    <a:pt x="1753429" y="700089"/>
                  </a:lnTo>
                  <a:lnTo>
                    <a:pt x="1757557" y="744210"/>
                  </a:lnTo>
                  <a:lnTo>
                    <a:pt x="1758950" y="788987"/>
                  </a:lnTo>
                  <a:lnTo>
                    <a:pt x="1757557" y="833759"/>
                  </a:lnTo>
                  <a:lnTo>
                    <a:pt x="1753429" y="877876"/>
                  </a:lnTo>
                  <a:lnTo>
                    <a:pt x="1746640" y="921271"/>
                  </a:lnTo>
                  <a:lnTo>
                    <a:pt x="1737264" y="963877"/>
                  </a:lnTo>
                  <a:lnTo>
                    <a:pt x="1725376" y="1005629"/>
                  </a:lnTo>
                  <a:lnTo>
                    <a:pt x="1711050" y="1046459"/>
                  </a:lnTo>
                  <a:lnTo>
                    <a:pt x="1694359" y="1086300"/>
                  </a:lnTo>
                  <a:lnTo>
                    <a:pt x="1675379" y="1125087"/>
                  </a:lnTo>
                  <a:lnTo>
                    <a:pt x="1654184" y="1162752"/>
                  </a:lnTo>
                  <a:lnTo>
                    <a:pt x="1630847" y="1199229"/>
                  </a:lnTo>
                  <a:lnTo>
                    <a:pt x="1605444" y="1234451"/>
                  </a:lnTo>
                  <a:lnTo>
                    <a:pt x="1578048" y="1268352"/>
                  </a:lnTo>
                  <a:lnTo>
                    <a:pt x="1548735" y="1300865"/>
                  </a:lnTo>
                  <a:lnTo>
                    <a:pt x="1517577" y="1331924"/>
                  </a:lnTo>
                  <a:lnTo>
                    <a:pt x="1484650" y="1361461"/>
                  </a:lnTo>
                  <a:lnTo>
                    <a:pt x="1450028" y="1389411"/>
                  </a:lnTo>
                  <a:lnTo>
                    <a:pt x="1413784" y="1415707"/>
                  </a:lnTo>
                  <a:lnTo>
                    <a:pt x="1375994" y="1440281"/>
                  </a:lnTo>
                  <a:lnTo>
                    <a:pt x="1336732" y="1463068"/>
                  </a:lnTo>
                  <a:lnTo>
                    <a:pt x="1296071" y="1484001"/>
                  </a:lnTo>
                  <a:lnTo>
                    <a:pt x="1254087" y="1503014"/>
                  </a:lnTo>
                  <a:lnTo>
                    <a:pt x="1210854" y="1520039"/>
                  </a:lnTo>
                  <a:lnTo>
                    <a:pt x="1166445" y="1535010"/>
                  </a:lnTo>
                  <a:lnTo>
                    <a:pt x="1120935" y="1547860"/>
                  </a:lnTo>
                  <a:lnTo>
                    <a:pt x="1074399" y="1558524"/>
                  </a:lnTo>
                  <a:lnTo>
                    <a:pt x="1026911" y="1566934"/>
                  </a:lnTo>
                  <a:lnTo>
                    <a:pt x="978544" y="1573023"/>
                  </a:lnTo>
                  <a:lnTo>
                    <a:pt x="929374" y="1576726"/>
                  </a:lnTo>
                  <a:lnTo>
                    <a:pt x="879475" y="1577975"/>
                  </a:lnTo>
                  <a:lnTo>
                    <a:pt x="829563" y="1576726"/>
                  </a:lnTo>
                  <a:lnTo>
                    <a:pt x="780382" y="1573023"/>
                  </a:lnTo>
                  <a:lnTo>
                    <a:pt x="732007" y="1566934"/>
                  </a:lnTo>
                  <a:lnTo>
                    <a:pt x="684511" y="1558524"/>
                  </a:lnTo>
                  <a:lnTo>
                    <a:pt x="637969" y="1547860"/>
                  </a:lnTo>
                  <a:lnTo>
                    <a:pt x="592454" y="1535010"/>
                  </a:lnTo>
                  <a:lnTo>
                    <a:pt x="548042" y="1520039"/>
                  </a:lnTo>
                  <a:lnTo>
                    <a:pt x="504807" y="1503014"/>
                  </a:lnTo>
                  <a:lnTo>
                    <a:pt x="462821" y="1484001"/>
                  </a:lnTo>
                  <a:lnTo>
                    <a:pt x="422161" y="1463068"/>
                  </a:lnTo>
                  <a:lnTo>
                    <a:pt x="382899" y="1440281"/>
                  </a:lnTo>
                  <a:lnTo>
                    <a:pt x="345111" y="1415707"/>
                  </a:lnTo>
                  <a:lnTo>
                    <a:pt x="308869" y="1389411"/>
                  </a:lnTo>
                  <a:lnTo>
                    <a:pt x="274250" y="1361461"/>
                  </a:lnTo>
                  <a:lnTo>
                    <a:pt x="241326" y="1331924"/>
                  </a:lnTo>
                  <a:lnTo>
                    <a:pt x="210172" y="1300865"/>
                  </a:lnTo>
                  <a:lnTo>
                    <a:pt x="180862" y="1268352"/>
                  </a:lnTo>
                  <a:lnTo>
                    <a:pt x="153471" y="1234451"/>
                  </a:lnTo>
                  <a:lnTo>
                    <a:pt x="128072" y="1199229"/>
                  </a:lnTo>
                  <a:lnTo>
                    <a:pt x="104740" y="1162752"/>
                  </a:lnTo>
                  <a:lnTo>
                    <a:pt x="83549" y="1125087"/>
                  </a:lnTo>
                  <a:lnTo>
                    <a:pt x="64573" y="1086300"/>
                  </a:lnTo>
                  <a:lnTo>
                    <a:pt x="47887" y="1046459"/>
                  </a:lnTo>
                  <a:lnTo>
                    <a:pt x="33564" y="1005629"/>
                  </a:lnTo>
                  <a:lnTo>
                    <a:pt x="21678" y="963877"/>
                  </a:lnTo>
                  <a:lnTo>
                    <a:pt x="12305" y="921271"/>
                  </a:lnTo>
                  <a:lnTo>
                    <a:pt x="5518" y="877876"/>
                  </a:lnTo>
                  <a:lnTo>
                    <a:pt x="1392" y="833759"/>
                  </a:lnTo>
                  <a:lnTo>
                    <a:pt x="0" y="788987"/>
                  </a:lnTo>
                  <a:close/>
                </a:path>
              </a:pathLst>
            </a:custGeom>
            <a:ln w="38100">
              <a:solidFill>
                <a:srgbClr val="6108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279897" y="1990090"/>
            <a:ext cx="1408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Upset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85159" y="5137784"/>
            <a:ext cx="107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rearm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39533" y="5166105"/>
            <a:ext cx="102361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cohol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66691" y="1936495"/>
            <a:ext cx="3294252" cy="316433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448055"/>
            <a:ext cx="3414395" cy="3801745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450">
              <a:latin typeface="Times New Roman"/>
              <a:cs typeface="Times New Roman"/>
            </a:endParaRPr>
          </a:p>
          <a:p>
            <a:pPr marL="401955" marR="820419">
              <a:lnSpc>
                <a:spcPts val="4110"/>
              </a:lnSpc>
            </a:pPr>
            <a:r>
              <a:rPr sz="3800" b="0" spc="-35" dirty="0">
                <a:latin typeface="Calibri Light"/>
                <a:cs typeface="Calibri Light"/>
              </a:rPr>
              <a:t>Depression  </a:t>
            </a:r>
            <a:r>
              <a:rPr sz="3800" b="0" spc="-20" dirty="0">
                <a:latin typeface="Calibri Light"/>
                <a:cs typeface="Calibri Light"/>
              </a:rPr>
              <a:t>and</a:t>
            </a:r>
            <a:r>
              <a:rPr sz="3800" b="0" spc="-135" dirty="0">
                <a:latin typeface="Calibri Light"/>
                <a:cs typeface="Calibri Light"/>
              </a:rPr>
              <a:t> </a:t>
            </a:r>
            <a:r>
              <a:rPr sz="3800" b="0" spc="-25" dirty="0">
                <a:latin typeface="Calibri Light"/>
                <a:cs typeface="Calibri Light"/>
              </a:rPr>
              <a:t>Suicide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44569" y="448055"/>
            <a:ext cx="7688580" cy="5953125"/>
          </a:xfrm>
          <a:prstGeom prst="rect">
            <a:avLst/>
          </a:prstGeom>
          <a:solidFill>
            <a:srgbClr val="7E7E7E">
              <a:alpha val="1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Times New Roman"/>
              <a:cs typeface="Times New Roman"/>
            </a:endParaRPr>
          </a:p>
          <a:p>
            <a:pPr marL="655320" marR="452120" indent="-228600">
              <a:lnSpc>
                <a:spcPts val="2810"/>
              </a:lnSpc>
              <a:buFont typeface="Arial"/>
              <a:buChar char="•"/>
              <a:tabLst>
                <a:tab pos="655955" algn="l"/>
              </a:tabLst>
            </a:pPr>
            <a:r>
              <a:rPr sz="2600" dirty="0">
                <a:latin typeface="Calibri"/>
                <a:cs typeface="Calibri"/>
              </a:rPr>
              <a:t>While </a:t>
            </a:r>
            <a:r>
              <a:rPr sz="2600" spc="-10" dirty="0">
                <a:latin typeface="Calibri"/>
                <a:cs typeface="Calibri"/>
              </a:rPr>
              <a:t>most </a:t>
            </a:r>
            <a:r>
              <a:rPr sz="2600" spc="-5" dirty="0">
                <a:latin typeface="Calibri"/>
                <a:cs typeface="Calibri"/>
              </a:rPr>
              <a:t>people </a:t>
            </a:r>
            <a:r>
              <a:rPr sz="2600" dirty="0">
                <a:latin typeface="Calibri"/>
                <a:cs typeface="Calibri"/>
              </a:rPr>
              <a:t>who </a:t>
            </a:r>
            <a:r>
              <a:rPr sz="2600" spc="-10" dirty="0">
                <a:latin typeface="Calibri"/>
                <a:cs typeface="Calibri"/>
              </a:rPr>
              <a:t>become </a:t>
            </a:r>
            <a:r>
              <a:rPr sz="2600" spc="-5" dirty="0">
                <a:latin typeface="Calibri"/>
                <a:cs typeface="Calibri"/>
              </a:rPr>
              <a:t>depressed do  not </a:t>
            </a:r>
            <a:r>
              <a:rPr sz="2600" spc="-10" dirty="0">
                <a:latin typeface="Calibri"/>
                <a:cs typeface="Calibri"/>
              </a:rPr>
              <a:t>become </a:t>
            </a:r>
            <a:r>
              <a:rPr sz="2600" spc="-5" dirty="0">
                <a:latin typeface="Calibri"/>
                <a:cs typeface="Calibri"/>
              </a:rPr>
              <a:t>suicidal, of </a:t>
            </a:r>
            <a:r>
              <a:rPr sz="2600" dirty="0">
                <a:latin typeface="Calibri"/>
                <a:cs typeface="Calibri"/>
              </a:rPr>
              <a:t>those who </a:t>
            </a:r>
            <a:r>
              <a:rPr sz="2600" spc="-5" dirty="0">
                <a:latin typeface="Calibri"/>
                <a:cs typeface="Calibri"/>
              </a:rPr>
              <a:t>die </a:t>
            </a:r>
            <a:r>
              <a:rPr sz="2600" spc="-10" dirty="0">
                <a:latin typeface="Calibri"/>
                <a:cs typeface="Calibri"/>
              </a:rPr>
              <a:t>by </a:t>
            </a:r>
            <a:r>
              <a:rPr sz="2600" spc="-5" dirty="0">
                <a:latin typeface="Calibri"/>
                <a:cs typeface="Calibri"/>
              </a:rPr>
              <a:t>suicide,  </a:t>
            </a:r>
            <a:r>
              <a:rPr sz="2600" b="1" dirty="0">
                <a:latin typeface="Calibri"/>
                <a:cs typeface="Calibri"/>
              </a:rPr>
              <a:t>2/3 </a:t>
            </a:r>
            <a:r>
              <a:rPr sz="2600" b="1" spc="-10" dirty="0">
                <a:latin typeface="Calibri"/>
                <a:cs typeface="Calibri"/>
              </a:rPr>
              <a:t>suffer from </a:t>
            </a:r>
            <a:r>
              <a:rPr sz="2600" b="1" dirty="0">
                <a:latin typeface="Calibri"/>
                <a:cs typeface="Calibri"/>
              </a:rPr>
              <a:t>a </a:t>
            </a:r>
            <a:r>
              <a:rPr sz="2600" b="1" spc="-10" dirty="0">
                <a:latin typeface="Calibri"/>
                <a:cs typeface="Calibri"/>
              </a:rPr>
              <a:t>depressive</a:t>
            </a:r>
            <a:r>
              <a:rPr sz="2600" b="1" spc="-20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illness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655320" marR="511175" indent="-228600">
              <a:lnSpc>
                <a:spcPts val="2810"/>
              </a:lnSpc>
              <a:buFont typeface="Arial"/>
              <a:buChar char="•"/>
              <a:tabLst>
                <a:tab pos="655955" algn="l"/>
              </a:tabLst>
            </a:pPr>
            <a:r>
              <a:rPr sz="2600" spc="-25" dirty="0">
                <a:latin typeface="Calibri"/>
                <a:cs typeface="Calibri"/>
              </a:rPr>
              <a:t>Women </a:t>
            </a:r>
            <a:r>
              <a:rPr sz="2600" spc="-15" dirty="0">
                <a:latin typeface="Calibri"/>
                <a:cs typeface="Calibri"/>
              </a:rPr>
              <a:t>suffer </a:t>
            </a:r>
            <a:r>
              <a:rPr sz="2600" spc="-10" dirty="0">
                <a:latin typeface="Calibri"/>
                <a:cs typeface="Calibri"/>
              </a:rPr>
              <a:t>from </a:t>
            </a:r>
            <a:r>
              <a:rPr sz="2600" spc="-5" dirty="0">
                <a:latin typeface="Calibri"/>
                <a:cs typeface="Calibri"/>
              </a:rPr>
              <a:t>depression </a:t>
            </a:r>
            <a:r>
              <a:rPr sz="2600" dirty="0">
                <a:latin typeface="Calibri"/>
                <a:cs typeface="Calibri"/>
              </a:rPr>
              <a:t>twice as much</a:t>
            </a:r>
            <a:r>
              <a:rPr sz="2600" spc="-1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as  men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655320" marR="548005" indent="-228600">
              <a:lnSpc>
                <a:spcPts val="2810"/>
              </a:lnSpc>
              <a:buFont typeface="Arial"/>
              <a:buChar char="•"/>
              <a:tabLst>
                <a:tab pos="655955" algn="l"/>
              </a:tabLst>
            </a:pPr>
            <a:r>
              <a:rPr sz="2600" spc="-5" dirty="0">
                <a:latin typeface="Calibri"/>
                <a:cs typeface="Calibri"/>
              </a:rPr>
              <a:t>Less </a:t>
            </a:r>
            <a:r>
              <a:rPr sz="2600" dirty="0">
                <a:latin typeface="Calibri"/>
                <a:cs typeface="Calibri"/>
              </a:rPr>
              <a:t>than ½ </a:t>
            </a:r>
            <a:r>
              <a:rPr sz="2600" spc="-5" dirty="0">
                <a:latin typeface="Calibri"/>
                <a:cs typeface="Calibri"/>
              </a:rPr>
              <a:t>of Americans </a:t>
            </a:r>
            <a:r>
              <a:rPr sz="2600" spc="-10" dirty="0">
                <a:latin typeface="Calibri"/>
                <a:cs typeface="Calibri"/>
              </a:rPr>
              <a:t>consider </a:t>
            </a:r>
            <a:r>
              <a:rPr sz="2600" spc="-5" dirty="0">
                <a:latin typeface="Calibri"/>
                <a:cs typeface="Calibri"/>
              </a:rPr>
              <a:t>depression </a:t>
            </a:r>
            <a:r>
              <a:rPr sz="2600" dirty="0">
                <a:latin typeface="Calibri"/>
                <a:cs typeface="Calibri"/>
              </a:rPr>
              <a:t>a  </a:t>
            </a:r>
            <a:r>
              <a:rPr sz="2600" spc="-5" dirty="0">
                <a:latin typeface="Calibri"/>
                <a:cs typeface="Calibri"/>
              </a:rPr>
              <a:t>health </a:t>
            </a:r>
            <a:r>
              <a:rPr sz="2600" spc="-10" dirty="0">
                <a:latin typeface="Calibri"/>
                <a:cs typeface="Calibri"/>
              </a:rPr>
              <a:t>problem, </a:t>
            </a:r>
            <a:r>
              <a:rPr sz="2600" dirty="0">
                <a:latin typeface="Calibri"/>
                <a:cs typeface="Calibri"/>
              </a:rPr>
              <a:t>and 3 in 5 </a:t>
            </a:r>
            <a:r>
              <a:rPr sz="2600" spc="-5" dirty="0">
                <a:latin typeface="Calibri"/>
                <a:cs typeface="Calibri"/>
              </a:rPr>
              <a:t>consider </a:t>
            </a:r>
            <a:r>
              <a:rPr sz="2600" dirty="0">
                <a:latin typeface="Calibri"/>
                <a:cs typeface="Calibri"/>
              </a:rPr>
              <a:t>it a </a:t>
            </a:r>
            <a:r>
              <a:rPr sz="2600" spc="-10" dirty="0">
                <a:latin typeface="Calibri"/>
                <a:cs typeface="Calibri"/>
              </a:rPr>
              <a:t>personal  </a:t>
            </a:r>
            <a:r>
              <a:rPr sz="2600" spc="-5" dirty="0">
                <a:latin typeface="Calibri"/>
                <a:cs typeface="Calibri"/>
              </a:rPr>
              <a:t>weakness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655320" indent="-229235">
              <a:lnSpc>
                <a:spcPct val="100000"/>
              </a:lnSpc>
              <a:buFont typeface="Arial"/>
              <a:buChar char="•"/>
              <a:tabLst>
                <a:tab pos="655955" algn="l"/>
              </a:tabLst>
            </a:pPr>
            <a:r>
              <a:rPr sz="2600" spc="-5" dirty="0">
                <a:latin typeface="Calibri"/>
                <a:cs typeface="Calibri"/>
              </a:rPr>
              <a:t>Connection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Anxiety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6344" y="4419282"/>
            <a:ext cx="3414395" cy="1979930"/>
          </a:xfrm>
          <a:prstGeom prst="rect">
            <a:avLst/>
          </a:prstGeom>
          <a:solidFill>
            <a:srgbClr val="5B9BD4">
              <a:alpha val="949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50">
              <a:latin typeface="Times New Roman"/>
              <a:cs typeface="Times New Roman"/>
            </a:endParaRPr>
          </a:p>
          <a:p>
            <a:pPr marL="587375" marR="511809" indent="-70485" algn="ctr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Links </a:t>
            </a:r>
            <a:r>
              <a:rPr sz="2400" spc="-5" dirty="0">
                <a:latin typeface="Calibri"/>
                <a:cs typeface="Calibri"/>
              </a:rPr>
              <a:t>Between  </a:t>
            </a:r>
            <a:r>
              <a:rPr sz="2400" spc="-10" dirty="0">
                <a:latin typeface="Calibri"/>
                <a:cs typeface="Calibri"/>
              </a:rPr>
              <a:t>Mental </a:t>
            </a:r>
            <a:r>
              <a:rPr sz="2400" dirty="0">
                <a:latin typeface="Calibri"/>
                <a:cs typeface="Calibri"/>
              </a:rPr>
              <a:t>Health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  </a:t>
            </a:r>
            <a:r>
              <a:rPr sz="2400" spc="-5" dirty="0">
                <a:latin typeface="Calibri"/>
                <a:cs typeface="Calibri"/>
              </a:rPr>
              <a:t>Suicide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Ideation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927" y="454025"/>
            <a:ext cx="6675120" cy="1878330"/>
          </a:xfrm>
          <a:prstGeom prst="rect">
            <a:avLst/>
          </a:prstGeom>
          <a:solidFill>
            <a:srgbClr val="585858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/>
          </a:p>
          <a:p>
            <a:pPr marL="363855">
              <a:lnSpc>
                <a:spcPct val="100000"/>
              </a:lnSpc>
            </a:pPr>
            <a:r>
              <a:rPr sz="4400" b="0" spc="-40" dirty="0">
                <a:latin typeface="Calibri Light"/>
                <a:cs typeface="Calibri Light"/>
              </a:rPr>
              <a:t>Depression </a:t>
            </a:r>
            <a:r>
              <a:rPr sz="4400" b="0" spc="-25" dirty="0">
                <a:latin typeface="Calibri Light"/>
                <a:cs typeface="Calibri Light"/>
              </a:rPr>
              <a:t>and</a:t>
            </a:r>
            <a:r>
              <a:rPr sz="4400" b="0" spc="-165" dirty="0">
                <a:latin typeface="Calibri Light"/>
                <a:cs typeface="Calibri Light"/>
              </a:rPr>
              <a:t> </a:t>
            </a:r>
            <a:r>
              <a:rPr sz="4400" b="0" spc="-30" dirty="0">
                <a:latin typeface="Calibri Light"/>
                <a:cs typeface="Calibri Light"/>
              </a:rPr>
              <a:t>Suicide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77100" y="461772"/>
            <a:ext cx="2149475" cy="1870075"/>
          </a:xfrm>
          <a:custGeom>
            <a:avLst/>
            <a:gdLst/>
            <a:ahLst/>
            <a:cxnLst/>
            <a:rect l="l" t="t" r="r" b="b"/>
            <a:pathLst>
              <a:path w="2149475" h="1870075">
                <a:moveTo>
                  <a:pt x="2149348" y="0"/>
                </a:moveTo>
                <a:lnTo>
                  <a:pt x="0" y="0"/>
                </a:lnTo>
                <a:lnTo>
                  <a:pt x="0" y="1870075"/>
                </a:lnTo>
                <a:lnTo>
                  <a:pt x="2149348" y="1870075"/>
                </a:lnTo>
                <a:lnTo>
                  <a:pt x="2149348" y="0"/>
                </a:lnTo>
                <a:close/>
              </a:path>
            </a:pathLst>
          </a:custGeom>
          <a:solidFill>
            <a:srgbClr val="5B9BD4">
              <a:alpha val="9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73768" y="453262"/>
            <a:ext cx="2149475" cy="1878964"/>
          </a:xfrm>
          <a:custGeom>
            <a:avLst/>
            <a:gdLst/>
            <a:ahLst/>
            <a:cxnLst/>
            <a:rect l="l" t="t" r="r" b="b"/>
            <a:pathLst>
              <a:path w="2149475" h="1878964">
                <a:moveTo>
                  <a:pt x="2149348" y="0"/>
                </a:moveTo>
                <a:lnTo>
                  <a:pt x="0" y="0"/>
                </a:lnTo>
                <a:lnTo>
                  <a:pt x="0" y="1878583"/>
                </a:lnTo>
                <a:lnTo>
                  <a:pt x="2149348" y="1878583"/>
                </a:lnTo>
                <a:lnTo>
                  <a:pt x="2149348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8914" y="2480995"/>
            <a:ext cx="11264265" cy="3918585"/>
          </a:xfrm>
          <a:prstGeom prst="rect">
            <a:avLst/>
          </a:prstGeom>
          <a:solidFill>
            <a:srgbClr val="7E7E7E">
              <a:alpha val="19999"/>
            </a:srgbClr>
          </a:solidFill>
        </p:spPr>
        <p:txBody>
          <a:bodyPr vert="horz" wrap="square" lIns="0" tIns="226060" rIns="0" bIns="0" rtlCol="0">
            <a:spAutoFit/>
          </a:bodyPr>
          <a:lstStyle/>
          <a:p>
            <a:pPr marL="421640">
              <a:lnSpc>
                <a:spcPct val="100000"/>
              </a:lnSpc>
              <a:spcBef>
                <a:spcPts val="1780"/>
              </a:spcBef>
            </a:pPr>
            <a:r>
              <a:rPr sz="2400" spc="-10" dirty="0">
                <a:latin typeface="Calibri"/>
                <a:cs typeface="Calibri"/>
              </a:rPr>
              <a:t>Symptoms/warning </a:t>
            </a:r>
            <a:r>
              <a:rPr sz="2400" spc="-5" dirty="0">
                <a:latin typeface="Calibri"/>
                <a:cs typeface="Calibri"/>
              </a:rPr>
              <a:t>signs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depression:</a:t>
            </a:r>
            <a:endParaRPr sz="2400">
              <a:latin typeface="Calibri"/>
              <a:cs typeface="Calibri"/>
            </a:endParaRPr>
          </a:p>
          <a:p>
            <a:pPr marL="812165" indent="-162560">
              <a:lnSpc>
                <a:spcPct val="100000"/>
              </a:lnSpc>
              <a:spcBef>
                <a:spcPts val="720"/>
              </a:spcBef>
              <a:buChar char="-"/>
              <a:tabLst>
                <a:tab pos="812800" algn="l"/>
              </a:tabLst>
            </a:pPr>
            <a:r>
              <a:rPr sz="2400" spc="-5" dirty="0">
                <a:latin typeface="Calibri"/>
                <a:cs typeface="Calibri"/>
              </a:rPr>
              <a:t>depressed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mood</a:t>
            </a:r>
            <a:endParaRPr sz="2400">
              <a:latin typeface="Calibri"/>
              <a:cs typeface="Calibri"/>
            </a:endParaRPr>
          </a:p>
          <a:p>
            <a:pPr marL="812165" indent="-162560">
              <a:lnSpc>
                <a:spcPct val="100000"/>
              </a:lnSpc>
              <a:spcBef>
                <a:spcPts val="710"/>
              </a:spcBef>
              <a:buChar char="-"/>
              <a:tabLst>
                <a:tab pos="812800" algn="l"/>
              </a:tabLst>
            </a:pPr>
            <a:r>
              <a:rPr sz="2400" spc="-5" dirty="0">
                <a:latin typeface="Calibri"/>
                <a:cs typeface="Calibri"/>
              </a:rPr>
              <a:t>change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eating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5" dirty="0">
                <a:latin typeface="Calibri"/>
                <a:cs typeface="Calibri"/>
              </a:rPr>
              <a:t>sleeping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activities</a:t>
            </a:r>
            <a:endParaRPr sz="2400">
              <a:latin typeface="Calibri"/>
              <a:cs typeface="Calibri"/>
            </a:endParaRPr>
          </a:p>
          <a:p>
            <a:pPr marL="812165" indent="-162560">
              <a:lnSpc>
                <a:spcPct val="100000"/>
              </a:lnSpc>
              <a:spcBef>
                <a:spcPts val="710"/>
              </a:spcBef>
              <a:buChar char="-"/>
              <a:tabLst>
                <a:tab pos="812800" algn="l"/>
              </a:tabLst>
            </a:pPr>
            <a:r>
              <a:rPr sz="2400" spc="-5" dirty="0">
                <a:latin typeface="Calibri"/>
                <a:cs typeface="Calibri"/>
              </a:rPr>
              <a:t>loss </a:t>
            </a:r>
            <a:r>
              <a:rPr sz="2400" spc="-10" dirty="0">
                <a:latin typeface="Calibri"/>
                <a:cs typeface="Calibri"/>
              </a:rPr>
              <a:t>of </a:t>
            </a:r>
            <a:r>
              <a:rPr sz="2400" spc="-15" dirty="0">
                <a:latin typeface="Calibri"/>
                <a:cs typeface="Calibri"/>
              </a:rPr>
              <a:t>interest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0" dirty="0">
                <a:latin typeface="Calibri"/>
                <a:cs typeface="Calibri"/>
              </a:rPr>
              <a:t>pleasure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usual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activities</a:t>
            </a:r>
            <a:endParaRPr sz="2400">
              <a:latin typeface="Calibri"/>
              <a:cs typeface="Calibri"/>
            </a:endParaRPr>
          </a:p>
          <a:p>
            <a:pPr marL="812165" indent="-162560">
              <a:lnSpc>
                <a:spcPct val="100000"/>
              </a:lnSpc>
              <a:spcBef>
                <a:spcPts val="720"/>
              </a:spcBef>
              <a:buChar char="-"/>
              <a:tabLst>
                <a:tab pos="812800" algn="l"/>
              </a:tabLst>
            </a:pPr>
            <a:r>
              <a:rPr sz="2400" spc="-5" dirty="0">
                <a:latin typeface="Calibri"/>
                <a:cs typeface="Calibri"/>
              </a:rPr>
              <a:t>decrease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15" dirty="0">
                <a:latin typeface="Calibri"/>
                <a:cs typeface="Calibri"/>
              </a:rPr>
              <a:t>sexual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drive</a:t>
            </a:r>
            <a:endParaRPr sz="2400">
              <a:latin typeface="Calibri"/>
              <a:cs typeface="Calibri"/>
            </a:endParaRPr>
          </a:p>
          <a:p>
            <a:pPr marL="812165" indent="-162560">
              <a:lnSpc>
                <a:spcPct val="100000"/>
              </a:lnSpc>
              <a:spcBef>
                <a:spcPts val="705"/>
              </a:spcBef>
              <a:buChar char="-"/>
              <a:tabLst>
                <a:tab pos="812800" algn="l"/>
              </a:tabLst>
            </a:pPr>
            <a:r>
              <a:rPr sz="2400" spc="-15" dirty="0">
                <a:latin typeface="Calibri"/>
                <a:cs typeface="Calibri"/>
              </a:rPr>
              <a:t>fatigue </a:t>
            </a:r>
            <a:r>
              <a:rPr sz="2400" spc="-5" dirty="0">
                <a:latin typeface="Calibri"/>
                <a:cs typeface="Calibri"/>
              </a:rPr>
              <a:t>or loss of energy</a:t>
            </a:r>
            <a:endParaRPr sz="2400">
              <a:latin typeface="Calibri"/>
              <a:cs typeface="Calibri"/>
            </a:endParaRPr>
          </a:p>
          <a:p>
            <a:pPr marL="812165" indent="-162560">
              <a:lnSpc>
                <a:spcPct val="100000"/>
              </a:lnSpc>
              <a:spcBef>
                <a:spcPts val="710"/>
              </a:spcBef>
              <a:buChar char="-"/>
              <a:tabLst>
                <a:tab pos="812800" algn="l"/>
              </a:tabLst>
            </a:pPr>
            <a:r>
              <a:rPr sz="2400" spc="-5" dirty="0">
                <a:latin typeface="Calibri"/>
                <a:cs typeface="Calibri"/>
              </a:rPr>
              <a:t>diminished </a:t>
            </a:r>
            <a:r>
              <a:rPr sz="2400" dirty="0">
                <a:latin typeface="Calibri"/>
                <a:cs typeface="Calibri"/>
              </a:rPr>
              <a:t>ability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think 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concentrate</a:t>
            </a:r>
            <a:endParaRPr sz="2400">
              <a:latin typeface="Calibri"/>
              <a:cs typeface="Calibri"/>
            </a:endParaRPr>
          </a:p>
          <a:p>
            <a:pPr marL="812165" indent="-162560">
              <a:lnSpc>
                <a:spcPct val="100000"/>
              </a:lnSpc>
              <a:spcBef>
                <a:spcPts val="720"/>
              </a:spcBef>
              <a:buChar char="-"/>
              <a:tabLst>
                <a:tab pos="812800" algn="l"/>
              </a:tabLst>
            </a:pPr>
            <a:r>
              <a:rPr sz="2400" spc="-5" dirty="0">
                <a:latin typeface="Calibri"/>
                <a:cs typeface="Calibri"/>
              </a:rPr>
              <a:t>thoughts </a:t>
            </a:r>
            <a:r>
              <a:rPr sz="2400" spc="-10" dirty="0">
                <a:latin typeface="Calibri"/>
                <a:cs typeface="Calibri"/>
              </a:rPr>
              <a:t>of death </a:t>
            </a:r>
            <a:r>
              <a:rPr sz="2400" spc="-5" dirty="0">
                <a:latin typeface="Calibri"/>
                <a:cs typeface="Calibri"/>
              </a:rPr>
              <a:t>or suicide, or </a:t>
            </a:r>
            <a:r>
              <a:rPr sz="2400" dirty="0">
                <a:latin typeface="Calibri"/>
                <a:cs typeface="Calibri"/>
              </a:rPr>
              <a:t>wishes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be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dead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773" y="524383"/>
            <a:ext cx="10310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libri"/>
                <a:cs typeface="Calibri"/>
              </a:rPr>
              <a:t>The </a:t>
            </a:r>
            <a:r>
              <a:rPr sz="3600" b="1" dirty="0">
                <a:latin typeface="Calibri"/>
                <a:cs typeface="Calibri"/>
              </a:rPr>
              <a:t>Connection Between Substance </a:t>
            </a:r>
            <a:r>
              <a:rPr sz="3600" b="1" spc="-5" dirty="0">
                <a:latin typeface="Calibri"/>
                <a:cs typeface="Calibri"/>
              </a:rPr>
              <a:t>Misuse </a:t>
            </a:r>
            <a:r>
              <a:rPr sz="3600" b="1" dirty="0">
                <a:latin typeface="Calibri"/>
                <a:cs typeface="Calibri"/>
              </a:rPr>
              <a:t>&amp;</a:t>
            </a:r>
            <a:r>
              <a:rPr sz="3600" b="1" spc="-4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Suicide: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448" y="1290452"/>
            <a:ext cx="5847080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59435" indent="-287020" algn="just">
              <a:lnSpc>
                <a:spcPct val="150000"/>
              </a:lnSpc>
              <a:spcBef>
                <a:spcPts val="95"/>
              </a:spcBef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Prescription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drug abuse increases  suicidal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thoughts</a:t>
            </a:r>
            <a:endParaRPr sz="2800">
              <a:latin typeface="Calibri"/>
              <a:cs typeface="Calibri"/>
            </a:endParaRPr>
          </a:p>
          <a:p>
            <a:pPr marL="299085" marR="736600" indent="-287020" algn="just">
              <a:lnSpc>
                <a:spcPct val="150000"/>
              </a:lnSpc>
              <a:spcBef>
                <a:spcPts val="5"/>
              </a:spcBef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Between 20% and 30% of opiate 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overdose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deaths are intentional  (suicide)</a:t>
            </a:r>
            <a:endParaRPr sz="2800">
              <a:latin typeface="Calibri"/>
              <a:cs typeface="Calibri"/>
            </a:endParaRPr>
          </a:p>
          <a:p>
            <a:pPr marL="299085" marR="5080" indent="-287020">
              <a:lnSpc>
                <a:spcPct val="150000"/>
              </a:lnSpc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Adults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have an opioid use  disorder are 13X more likely to die by  suicide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0"/>
            <a:ext cx="12106275" cy="6858000"/>
            <a:chOff x="85725" y="0"/>
            <a:chExt cx="12106275" cy="6858000"/>
          </a:xfrm>
        </p:grpSpPr>
        <p:sp>
          <p:nvSpPr>
            <p:cNvPr id="3" name="object 3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127" y="1600200"/>
              <a:ext cx="3960241" cy="36631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4631690" marR="5080">
              <a:lnSpc>
                <a:spcPct val="90000"/>
              </a:lnSpc>
              <a:spcBef>
                <a:spcPts val="575"/>
              </a:spcBef>
            </a:pPr>
            <a:r>
              <a:rPr spc="-10" dirty="0"/>
              <a:t>What </a:t>
            </a:r>
            <a:r>
              <a:rPr spc="-20" dirty="0"/>
              <a:t>barriers </a:t>
            </a:r>
            <a:r>
              <a:rPr spc="-25" dirty="0"/>
              <a:t>may </a:t>
            </a:r>
            <a:r>
              <a:rPr spc="-5" dirty="0"/>
              <a:t>impact  </a:t>
            </a:r>
            <a:r>
              <a:rPr spc="-35" dirty="0"/>
              <a:t>someone’s </a:t>
            </a:r>
            <a:r>
              <a:rPr spc="-10" dirty="0"/>
              <a:t>willingness or  </a:t>
            </a:r>
            <a:r>
              <a:rPr spc="-5" dirty="0"/>
              <a:t>ability </a:t>
            </a:r>
            <a:r>
              <a:rPr spc="-25" dirty="0"/>
              <a:t>to </a:t>
            </a:r>
            <a:r>
              <a:rPr spc="-30" dirty="0"/>
              <a:t>get </a:t>
            </a:r>
            <a:r>
              <a:rPr spc="-15" dirty="0"/>
              <a:t>treatment 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10" dirty="0"/>
              <a:t>support?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07884" cy="6858000"/>
          </a:xfrm>
          <a:custGeom>
            <a:avLst/>
            <a:gdLst/>
            <a:ahLst/>
            <a:cxnLst/>
            <a:rect l="l" t="t" r="r" b="b"/>
            <a:pathLst>
              <a:path w="7207884" h="6858000">
                <a:moveTo>
                  <a:pt x="7207631" y="0"/>
                </a:moveTo>
                <a:lnTo>
                  <a:pt x="0" y="0"/>
                </a:lnTo>
                <a:lnTo>
                  <a:pt x="0" y="6858000"/>
                </a:lnTo>
                <a:lnTo>
                  <a:pt x="6574155" y="6858000"/>
                </a:lnTo>
                <a:lnTo>
                  <a:pt x="7207631" y="0"/>
                </a:lnTo>
                <a:close/>
              </a:path>
            </a:pathLst>
          </a:custGeom>
          <a:solidFill>
            <a:srgbClr val="61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432797" y="4240403"/>
            <a:ext cx="2759710" cy="2618105"/>
            <a:chOff x="9432797" y="4240403"/>
            <a:chExt cx="2759710" cy="2618105"/>
          </a:xfrm>
        </p:grpSpPr>
        <p:sp>
          <p:nvSpPr>
            <p:cNvPr id="4" name="object 4"/>
            <p:cNvSpPr/>
            <p:nvPr/>
          </p:nvSpPr>
          <p:spPr>
            <a:xfrm>
              <a:off x="9906380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61121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32797" y="4240403"/>
              <a:ext cx="2759710" cy="2618105"/>
            </a:xfrm>
            <a:custGeom>
              <a:avLst/>
              <a:gdLst/>
              <a:ahLst/>
              <a:cxnLst/>
              <a:rect l="l" t="t" r="r" b="b"/>
              <a:pathLst>
                <a:path w="2759709" h="2618104">
                  <a:moveTo>
                    <a:pt x="1802002" y="0"/>
                  </a:moveTo>
                  <a:lnTo>
                    <a:pt x="1750699" y="632"/>
                  </a:lnTo>
                  <a:lnTo>
                    <a:pt x="1699751" y="2518"/>
                  </a:lnTo>
                  <a:lnTo>
                    <a:pt x="1649177" y="5641"/>
                  </a:lnTo>
                  <a:lnTo>
                    <a:pt x="1598995" y="9985"/>
                  </a:lnTo>
                  <a:lnTo>
                    <a:pt x="1549226" y="15531"/>
                  </a:lnTo>
                  <a:lnTo>
                    <a:pt x="1499887" y="22264"/>
                  </a:lnTo>
                  <a:lnTo>
                    <a:pt x="1450999" y="30167"/>
                  </a:lnTo>
                  <a:lnTo>
                    <a:pt x="1402580" y="39223"/>
                  </a:lnTo>
                  <a:lnTo>
                    <a:pt x="1354649" y="49415"/>
                  </a:lnTo>
                  <a:lnTo>
                    <a:pt x="1307224" y="60727"/>
                  </a:lnTo>
                  <a:lnTo>
                    <a:pt x="1260326" y="73141"/>
                  </a:lnTo>
                  <a:lnTo>
                    <a:pt x="1213974" y="86641"/>
                  </a:lnTo>
                  <a:lnTo>
                    <a:pt x="1168185" y="101210"/>
                  </a:lnTo>
                  <a:lnTo>
                    <a:pt x="1122979" y="116831"/>
                  </a:lnTo>
                  <a:lnTo>
                    <a:pt x="1078376" y="133487"/>
                  </a:lnTo>
                  <a:lnTo>
                    <a:pt x="1034394" y="151162"/>
                  </a:lnTo>
                  <a:lnTo>
                    <a:pt x="991052" y="169839"/>
                  </a:lnTo>
                  <a:lnTo>
                    <a:pt x="948370" y="189501"/>
                  </a:lnTo>
                  <a:lnTo>
                    <a:pt x="906365" y="210131"/>
                  </a:lnTo>
                  <a:lnTo>
                    <a:pt x="865058" y="231713"/>
                  </a:lnTo>
                  <a:lnTo>
                    <a:pt x="824468" y="254229"/>
                  </a:lnTo>
                  <a:lnTo>
                    <a:pt x="784612" y="277663"/>
                  </a:lnTo>
                  <a:lnTo>
                    <a:pt x="745511" y="301998"/>
                  </a:lnTo>
                  <a:lnTo>
                    <a:pt x="707183" y="327218"/>
                  </a:lnTo>
                  <a:lnTo>
                    <a:pt x="669648" y="353305"/>
                  </a:lnTo>
                  <a:lnTo>
                    <a:pt x="632924" y="380242"/>
                  </a:lnTo>
                  <a:lnTo>
                    <a:pt x="597031" y="408014"/>
                  </a:lnTo>
                  <a:lnTo>
                    <a:pt x="561987" y="436602"/>
                  </a:lnTo>
                  <a:lnTo>
                    <a:pt x="527811" y="465991"/>
                  </a:lnTo>
                  <a:lnTo>
                    <a:pt x="494523" y="496163"/>
                  </a:lnTo>
                  <a:lnTo>
                    <a:pt x="462142" y="527102"/>
                  </a:lnTo>
                  <a:lnTo>
                    <a:pt x="430686" y="558791"/>
                  </a:lnTo>
                  <a:lnTo>
                    <a:pt x="400175" y="591213"/>
                  </a:lnTo>
                  <a:lnTo>
                    <a:pt x="370627" y="624352"/>
                  </a:lnTo>
                  <a:lnTo>
                    <a:pt x="342061" y="658190"/>
                  </a:lnTo>
                  <a:lnTo>
                    <a:pt x="314498" y="692710"/>
                  </a:lnTo>
                  <a:lnTo>
                    <a:pt x="287955" y="727897"/>
                  </a:lnTo>
                  <a:lnTo>
                    <a:pt x="262451" y="763732"/>
                  </a:lnTo>
                  <a:lnTo>
                    <a:pt x="238007" y="800200"/>
                  </a:lnTo>
                  <a:lnTo>
                    <a:pt x="214640" y="837284"/>
                  </a:lnTo>
                  <a:lnTo>
                    <a:pt x="192369" y="874966"/>
                  </a:lnTo>
                  <a:lnTo>
                    <a:pt x="171215" y="913231"/>
                  </a:lnTo>
                  <a:lnTo>
                    <a:pt x="151195" y="952060"/>
                  </a:lnTo>
                  <a:lnTo>
                    <a:pt x="132329" y="991438"/>
                  </a:lnTo>
                  <a:lnTo>
                    <a:pt x="114635" y="1031348"/>
                  </a:lnTo>
                  <a:lnTo>
                    <a:pt x="98134" y="1071772"/>
                  </a:lnTo>
                  <a:lnTo>
                    <a:pt x="82843" y="1112694"/>
                  </a:lnTo>
                  <a:lnTo>
                    <a:pt x="68782" y="1154097"/>
                  </a:lnTo>
                  <a:lnTo>
                    <a:pt x="55970" y="1195965"/>
                  </a:lnTo>
                  <a:lnTo>
                    <a:pt x="44426" y="1238281"/>
                  </a:lnTo>
                  <a:lnTo>
                    <a:pt x="34169" y="1281027"/>
                  </a:lnTo>
                  <a:lnTo>
                    <a:pt x="25218" y="1324187"/>
                  </a:lnTo>
                  <a:lnTo>
                    <a:pt x="17591" y="1367745"/>
                  </a:lnTo>
                  <a:lnTo>
                    <a:pt x="11309" y="1411683"/>
                  </a:lnTo>
                  <a:lnTo>
                    <a:pt x="6390" y="1455984"/>
                  </a:lnTo>
                  <a:lnTo>
                    <a:pt x="2852" y="1500633"/>
                  </a:lnTo>
                  <a:lnTo>
                    <a:pt x="716" y="1545611"/>
                  </a:lnTo>
                  <a:lnTo>
                    <a:pt x="0" y="1590903"/>
                  </a:lnTo>
                  <a:lnTo>
                    <a:pt x="716" y="1636197"/>
                  </a:lnTo>
                  <a:lnTo>
                    <a:pt x="2852" y="1681177"/>
                  </a:lnTo>
                  <a:lnTo>
                    <a:pt x="6390" y="1725827"/>
                  </a:lnTo>
                  <a:lnTo>
                    <a:pt x="11309" y="1770129"/>
                  </a:lnTo>
                  <a:lnTo>
                    <a:pt x="17591" y="1814068"/>
                  </a:lnTo>
                  <a:lnTo>
                    <a:pt x="25218" y="1857626"/>
                  </a:lnTo>
                  <a:lnTo>
                    <a:pt x="34169" y="1900787"/>
                  </a:lnTo>
                  <a:lnTo>
                    <a:pt x="44426" y="1943534"/>
                  </a:lnTo>
                  <a:lnTo>
                    <a:pt x="55970" y="1985849"/>
                  </a:lnTo>
                  <a:lnTo>
                    <a:pt x="68782" y="2027717"/>
                  </a:lnTo>
                  <a:lnTo>
                    <a:pt x="82843" y="2069120"/>
                  </a:lnTo>
                  <a:lnTo>
                    <a:pt x="98134" y="2110042"/>
                  </a:lnTo>
                  <a:lnTo>
                    <a:pt x="114635" y="2150466"/>
                  </a:lnTo>
                  <a:lnTo>
                    <a:pt x="132329" y="2190375"/>
                  </a:lnTo>
                  <a:lnTo>
                    <a:pt x="151195" y="2229752"/>
                  </a:lnTo>
                  <a:lnTo>
                    <a:pt x="171215" y="2268580"/>
                  </a:lnTo>
                  <a:lnTo>
                    <a:pt x="192369" y="2306843"/>
                  </a:lnTo>
                  <a:lnTo>
                    <a:pt x="214640" y="2344524"/>
                  </a:lnTo>
                  <a:lnTo>
                    <a:pt x="238007" y="2381607"/>
                  </a:lnTo>
                  <a:lnTo>
                    <a:pt x="262451" y="2418073"/>
                  </a:lnTo>
                  <a:lnTo>
                    <a:pt x="287955" y="2453907"/>
                  </a:lnTo>
                  <a:lnTo>
                    <a:pt x="314498" y="2489092"/>
                  </a:lnTo>
                  <a:lnTo>
                    <a:pt x="342061" y="2523611"/>
                  </a:lnTo>
                  <a:lnTo>
                    <a:pt x="370627" y="2557447"/>
                  </a:lnTo>
                  <a:lnTo>
                    <a:pt x="400175" y="2590584"/>
                  </a:lnTo>
                  <a:lnTo>
                    <a:pt x="425597" y="2617597"/>
                  </a:lnTo>
                  <a:lnTo>
                    <a:pt x="2759202" y="2617597"/>
                  </a:lnTo>
                  <a:lnTo>
                    <a:pt x="2759202" y="242897"/>
                  </a:lnTo>
                  <a:lnTo>
                    <a:pt x="2739038" y="231713"/>
                  </a:lnTo>
                  <a:lnTo>
                    <a:pt x="2697728" y="210131"/>
                  </a:lnTo>
                  <a:lnTo>
                    <a:pt x="2655721" y="189501"/>
                  </a:lnTo>
                  <a:lnTo>
                    <a:pt x="2613035" y="169839"/>
                  </a:lnTo>
                  <a:lnTo>
                    <a:pt x="2569690" y="151162"/>
                  </a:lnTo>
                  <a:lnTo>
                    <a:pt x="2525704" y="133487"/>
                  </a:lnTo>
                  <a:lnTo>
                    <a:pt x="2481097" y="116831"/>
                  </a:lnTo>
                  <a:lnTo>
                    <a:pt x="2435888" y="101210"/>
                  </a:lnTo>
                  <a:lnTo>
                    <a:pt x="2390095" y="86641"/>
                  </a:lnTo>
                  <a:lnTo>
                    <a:pt x="2343738" y="73141"/>
                  </a:lnTo>
                  <a:lnTo>
                    <a:pt x="2296836" y="60727"/>
                  </a:lnTo>
                  <a:lnTo>
                    <a:pt x="2249407" y="49415"/>
                  </a:lnTo>
                  <a:lnTo>
                    <a:pt x="2201471" y="39223"/>
                  </a:lnTo>
                  <a:lnTo>
                    <a:pt x="2153047" y="30167"/>
                  </a:lnTo>
                  <a:lnTo>
                    <a:pt x="2104153" y="22264"/>
                  </a:lnTo>
                  <a:lnTo>
                    <a:pt x="2054809" y="15531"/>
                  </a:lnTo>
                  <a:lnTo>
                    <a:pt x="2005034" y="9985"/>
                  </a:lnTo>
                  <a:lnTo>
                    <a:pt x="1954847" y="5641"/>
                  </a:lnTo>
                  <a:lnTo>
                    <a:pt x="1904267" y="2518"/>
                  </a:lnTo>
                  <a:lnTo>
                    <a:pt x="1853312" y="632"/>
                  </a:lnTo>
                  <a:lnTo>
                    <a:pt x="18020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0466" y="198196"/>
            <a:ext cx="78232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Calibri"/>
                <a:cs typeface="Calibri"/>
              </a:rPr>
              <a:t>Law Enforcement Barriers to</a:t>
            </a:r>
            <a:r>
              <a:rPr sz="4400" b="1" spc="-155" dirty="0"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611216"/>
                </a:solidFill>
                <a:latin typeface="Calibri"/>
                <a:cs typeface="Calibri"/>
              </a:rPr>
              <a:t>Care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8338" y="1200150"/>
            <a:ext cx="11948160" cy="5539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Afraid of co-workers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finding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out!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Don’t have</a:t>
            </a:r>
            <a:r>
              <a:rPr sz="2000" b="1" spc="-10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time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Can’t use 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psychologist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Department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The process is too</a:t>
            </a:r>
            <a:r>
              <a:rPr sz="2000" b="1" spc="-60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cumbersome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Fear of losing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job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specific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duties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Don’t know how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to 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access</a:t>
            </a:r>
            <a:r>
              <a:rPr sz="2000" b="1" spc="-70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services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Impact possible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promotion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opportunities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Don’t believe in Mental Health</a:t>
            </a:r>
            <a:r>
              <a:rPr sz="2000" b="1" spc="-65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services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Fear of being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perceived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weak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by co-workers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Fear of peers finding</a:t>
            </a:r>
            <a:r>
              <a:rPr sz="2000" b="1" spc="-80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out</a:t>
            </a:r>
            <a:endParaRPr sz="2000">
              <a:latin typeface="Arial"/>
              <a:cs typeface="Arial"/>
            </a:endParaRPr>
          </a:p>
          <a:p>
            <a:pPr marL="355600" marR="779145" indent="-342900">
              <a:lnSpc>
                <a:spcPct val="200000"/>
              </a:lnSpc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Any use of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psychologist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- Fear of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medical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record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Fear of supervisor(s) finding</a:t>
            </a:r>
            <a:r>
              <a:rPr sz="2000" b="1" spc="-145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out 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identifying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0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psychologist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Don’t </a:t>
            </a:r>
            <a:r>
              <a:rPr sz="2000" b="1" spc="5" dirty="0">
                <a:solidFill>
                  <a:srgbClr val="61080F"/>
                </a:solidFill>
                <a:latin typeface="Arial"/>
                <a:cs typeface="Arial"/>
              </a:rPr>
              <a:t>want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to </a:t>
            </a:r>
            <a:r>
              <a:rPr sz="2000" b="1" spc="-5" dirty="0">
                <a:solidFill>
                  <a:srgbClr val="61080F"/>
                </a:solidFill>
                <a:latin typeface="Arial"/>
                <a:cs typeface="Arial"/>
              </a:rPr>
              <a:t>appear</a:t>
            </a:r>
            <a:r>
              <a:rPr sz="2000" b="1" spc="-130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61080F"/>
                </a:solidFill>
                <a:latin typeface="Arial"/>
                <a:cs typeface="Arial"/>
              </a:rPr>
              <a:t>weak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Alcohol as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Coping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Method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Fear of</a:t>
            </a:r>
            <a:r>
              <a:rPr sz="2000" b="1" spc="-35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retaliation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0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6912609" algn="l"/>
                <a:tab pos="7255509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Seen as acceptable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way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 dealing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problems	</a:t>
            </a:r>
            <a:r>
              <a:rPr sz="2000" dirty="0">
                <a:solidFill>
                  <a:srgbClr val="611216"/>
                </a:solidFill>
                <a:latin typeface="Arial"/>
                <a:cs typeface="Arial"/>
              </a:rPr>
              <a:t>•	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Fear of subordinate(s) finding</a:t>
            </a:r>
            <a:r>
              <a:rPr sz="2000" b="1" spc="-105" dirty="0">
                <a:solidFill>
                  <a:srgbClr val="61080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080F"/>
                </a:solidFill>
                <a:latin typeface="Arial"/>
                <a:cs typeface="Arial"/>
              </a:rPr>
              <a:t>out</a:t>
            </a:r>
            <a:endParaRPr sz="2000">
              <a:latin typeface="Arial"/>
              <a:cs typeface="Arial"/>
            </a:endParaRPr>
          </a:p>
          <a:p>
            <a:pPr marL="768350">
              <a:lnSpc>
                <a:spcPct val="100000"/>
              </a:lnSpc>
              <a:spcBef>
                <a:spcPts val="117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3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0"/>
            <a:ext cx="12106275" cy="6858000"/>
            <a:chOff x="85725" y="0"/>
            <a:chExt cx="12106275" cy="6858000"/>
          </a:xfrm>
        </p:grpSpPr>
        <p:sp>
          <p:nvSpPr>
            <p:cNvPr id="3" name="object 3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127" y="1600200"/>
              <a:ext cx="3960241" cy="36631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2078" y="2629026"/>
            <a:ext cx="4528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Suicide </a:t>
            </a:r>
            <a:r>
              <a:rPr dirty="0"/>
              <a:t>Myths </a:t>
            </a:r>
            <a:r>
              <a:rPr spc="-5" dirty="0"/>
              <a:t>&amp;</a:t>
            </a:r>
            <a:r>
              <a:rPr spc="-50" dirty="0"/>
              <a:t> </a:t>
            </a:r>
            <a:r>
              <a:rPr spc="-25" dirty="0"/>
              <a:t>Facts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6888" y="1647570"/>
            <a:ext cx="10925111" cy="52104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5394" y="362839"/>
            <a:ext cx="7802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1080F"/>
                </a:solidFill>
              </a:rPr>
              <a:t>Myths and </a:t>
            </a:r>
            <a:r>
              <a:rPr sz="3600" spc="-20" dirty="0">
                <a:solidFill>
                  <a:srgbClr val="61080F"/>
                </a:solidFill>
              </a:rPr>
              <a:t>Facts </a:t>
            </a:r>
            <a:r>
              <a:rPr sz="3600" dirty="0">
                <a:solidFill>
                  <a:srgbClr val="61080F"/>
                </a:solidFill>
              </a:rPr>
              <a:t>About </a:t>
            </a:r>
            <a:r>
              <a:rPr sz="3600" spc="-15" dirty="0">
                <a:solidFill>
                  <a:srgbClr val="61080F"/>
                </a:solidFill>
              </a:rPr>
              <a:t>Preventing</a:t>
            </a:r>
            <a:r>
              <a:rPr sz="3600" spc="-140" dirty="0">
                <a:solidFill>
                  <a:srgbClr val="61080F"/>
                </a:solidFill>
              </a:rPr>
              <a:t> </a:t>
            </a:r>
            <a:r>
              <a:rPr sz="3600" spc="-5" dirty="0">
                <a:solidFill>
                  <a:srgbClr val="61080F"/>
                </a:solidFill>
              </a:rPr>
              <a:t>Suicide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4823840" y="3014598"/>
            <a:ext cx="24707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No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one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can stop</a:t>
            </a:r>
            <a:r>
              <a:rPr sz="2400" spc="-11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suicide,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it is  inevitable.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0097" y="2241296"/>
            <a:ext cx="1480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MYTH</a:t>
            </a:r>
            <a:r>
              <a:rPr sz="3600" spc="-1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0697" y="2017268"/>
            <a:ext cx="2569845" cy="2776855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60"/>
              </a:spcBef>
            </a:pPr>
            <a:r>
              <a:rPr sz="3600" spc="-55" dirty="0">
                <a:solidFill>
                  <a:srgbClr val="111A24"/>
                </a:solidFill>
                <a:latin typeface="Calibri"/>
                <a:cs typeface="Calibri"/>
              </a:rPr>
              <a:t>FACT</a:t>
            </a:r>
            <a:r>
              <a:rPr sz="3600" spc="-15" dirty="0">
                <a:solidFill>
                  <a:srgbClr val="111A2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1</a:t>
            </a:r>
            <a:endParaRPr sz="3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18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If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people in a</a:t>
            </a:r>
            <a:r>
              <a:rPr sz="2400" spc="-114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crisis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get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help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they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need,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they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may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never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be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suicidal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again.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367" y="179717"/>
            <a:ext cx="1196936" cy="11071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7267574" cy="1864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670675"/>
              <a:ext cx="7286624" cy="187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103112" y="685799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5303520" y="2743200"/>
                  </a:moveTo>
                  <a:lnTo>
                    <a:pt x="5303075" y="2695105"/>
                  </a:lnTo>
                  <a:lnTo>
                    <a:pt x="5301742" y="2647226"/>
                  </a:lnTo>
                  <a:lnTo>
                    <a:pt x="5299557" y="2599563"/>
                  </a:lnTo>
                  <a:lnTo>
                    <a:pt x="5296497" y="2552128"/>
                  </a:lnTo>
                  <a:lnTo>
                    <a:pt x="5292572" y="2504935"/>
                  </a:lnTo>
                  <a:lnTo>
                    <a:pt x="5287810" y="2457983"/>
                  </a:lnTo>
                  <a:lnTo>
                    <a:pt x="5282196" y="2411298"/>
                  </a:lnTo>
                  <a:lnTo>
                    <a:pt x="5275758" y="2364867"/>
                  </a:lnTo>
                  <a:lnTo>
                    <a:pt x="5268480" y="2318702"/>
                  </a:lnTo>
                  <a:lnTo>
                    <a:pt x="5260391" y="2272817"/>
                  </a:lnTo>
                  <a:lnTo>
                    <a:pt x="5251501" y="2227211"/>
                  </a:lnTo>
                  <a:lnTo>
                    <a:pt x="5241798" y="2181910"/>
                  </a:lnTo>
                  <a:lnTo>
                    <a:pt x="5231295" y="2136902"/>
                  </a:lnTo>
                  <a:lnTo>
                    <a:pt x="5220017" y="2092198"/>
                  </a:lnTo>
                  <a:lnTo>
                    <a:pt x="5207952" y="2047811"/>
                  </a:lnTo>
                  <a:lnTo>
                    <a:pt x="5195113" y="2003755"/>
                  </a:lnTo>
                  <a:lnTo>
                    <a:pt x="5181511" y="1960029"/>
                  </a:lnTo>
                  <a:lnTo>
                    <a:pt x="5167147" y="1916633"/>
                  </a:lnTo>
                  <a:lnTo>
                    <a:pt x="5152047" y="1873592"/>
                  </a:lnTo>
                  <a:lnTo>
                    <a:pt x="5136197" y="1830908"/>
                  </a:lnTo>
                  <a:lnTo>
                    <a:pt x="5119611" y="1788579"/>
                  </a:lnTo>
                  <a:lnTo>
                    <a:pt x="5102314" y="1746618"/>
                  </a:lnTo>
                  <a:lnTo>
                    <a:pt x="5084280" y="1705038"/>
                  </a:lnTo>
                  <a:lnTo>
                    <a:pt x="5065547" y="1663839"/>
                  </a:lnTo>
                  <a:lnTo>
                    <a:pt x="5046116" y="1623047"/>
                  </a:lnTo>
                  <a:lnTo>
                    <a:pt x="5025974" y="1582635"/>
                  </a:lnTo>
                  <a:lnTo>
                    <a:pt x="5005159" y="1542643"/>
                  </a:lnTo>
                  <a:lnTo>
                    <a:pt x="4983658" y="1503070"/>
                  </a:lnTo>
                  <a:lnTo>
                    <a:pt x="4961496" y="1463916"/>
                  </a:lnTo>
                  <a:lnTo>
                    <a:pt x="4938661" y="1425206"/>
                  </a:lnTo>
                  <a:lnTo>
                    <a:pt x="4915166" y="1386916"/>
                  </a:lnTo>
                  <a:lnTo>
                    <a:pt x="4891024" y="1349082"/>
                  </a:lnTo>
                  <a:lnTo>
                    <a:pt x="4866246" y="1311706"/>
                  </a:lnTo>
                  <a:lnTo>
                    <a:pt x="4840833" y="1274800"/>
                  </a:lnTo>
                  <a:lnTo>
                    <a:pt x="4814798" y="1238351"/>
                  </a:lnTo>
                  <a:lnTo>
                    <a:pt x="4788141" y="1202385"/>
                  </a:lnTo>
                  <a:lnTo>
                    <a:pt x="4760887" y="1166901"/>
                  </a:lnTo>
                  <a:lnTo>
                    <a:pt x="4733010" y="1131912"/>
                  </a:lnTo>
                  <a:lnTo>
                    <a:pt x="4704550" y="1097432"/>
                  </a:lnTo>
                  <a:lnTo>
                    <a:pt x="4675505" y="1063447"/>
                  </a:lnTo>
                  <a:lnTo>
                    <a:pt x="4645876" y="1029995"/>
                  </a:lnTo>
                  <a:lnTo>
                    <a:pt x="4615688" y="997051"/>
                  </a:lnTo>
                  <a:lnTo>
                    <a:pt x="4584928" y="964653"/>
                  </a:lnTo>
                  <a:lnTo>
                    <a:pt x="4553610" y="932789"/>
                  </a:lnTo>
                  <a:lnTo>
                    <a:pt x="4521746" y="901471"/>
                  </a:lnTo>
                  <a:lnTo>
                    <a:pt x="4489348" y="870712"/>
                  </a:lnTo>
                  <a:lnTo>
                    <a:pt x="4456404" y="840524"/>
                  </a:lnTo>
                  <a:lnTo>
                    <a:pt x="4422953" y="810895"/>
                  </a:lnTo>
                  <a:lnTo>
                    <a:pt x="4388967" y="781850"/>
                  </a:lnTo>
                  <a:lnTo>
                    <a:pt x="4354487" y="753389"/>
                  </a:lnTo>
                  <a:lnTo>
                    <a:pt x="4319498" y="725512"/>
                  </a:lnTo>
                  <a:lnTo>
                    <a:pt x="4284015" y="698258"/>
                  </a:lnTo>
                  <a:lnTo>
                    <a:pt x="4248048" y="671601"/>
                  </a:lnTo>
                  <a:lnTo>
                    <a:pt x="4211599" y="645566"/>
                  </a:lnTo>
                  <a:lnTo>
                    <a:pt x="4174693" y="620153"/>
                  </a:lnTo>
                  <a:lnTo>
                    <a:pt x="4137317" y="595376"/>
                  </a:lnTo>
                  <a:lnTo>
                    <a:pt x="4099483" y="571233"/>
                  </a:lnTo>
                  <a:lnTo>
                    <a:pt x="4061193" y="547738"/>
                  </a:lnTo>
                  <a:lnTo>
                    <a:pt x="4022483" y="524903"/>
                  </a:lnTo>
                  <a:lnTo>
                    <a:pt x="3983329" y="502742"/>
                  </a:lnTo>
                  <a:lnTo>
                    <a:pt x="3943756" y="481241"/>
                  </a:lnTo>
                  <a:lnTo>
                    <a:pt x="3903764" y="460425"/>
                  </a:lnTo>
                  <a:lnTo>
                    <a:pt x="3863352" y="440283"/>
                  </a:lnTo>
                  <a:lnTo>
                    <a:pt x="3822560" y="420852"/>
                  </a:lnTo>
                  <a:lnTo>
                    <a:pt x="3781361" y="402120"/>
                  </a:lnTo>
                  <a:lnTo>
                    <a:pt x="3739781" y="384086"/>
                  </a:lnTo>
                  <a:lnTo>
                    <a:pt x="3697821" y="366788"/>
                  </a:lnTo>
                  <a:lnTo>
                    <a:pt x="3655491" y="350202"/>
                  </a:lnTo>
                  <a:lnTo>
                    <a:pt x="3612807" y="334352"/>
                  </a:lnTo>
                  <a:lnTo>
                    <a:pt x="3569766" y="319252"/>
                  </a:lnTo>
                  <a:lnTo>
                    <a:pt x="3526371" y="304888"/>
                  </a:lnTo>
                  <a:lnTo>
                    <a:pt x="3482644" y="291287"/>
                  </a:lnTo>
                  <a:lnTo>
                    <a:pt x="3438588" y="278447"/>
                  </a:lnTo>
                  <a:lnTo>
                    <a:pt x="3394202" y="266382"/>
                  </a:lnTo>
                  <a:lnTo>
                    <a:pt x="3349498" y="255104"/>
                  </a:lnTo>
                  <a:lnTo>
                    <a:pt x="3304489" y="244602"/>
                  </a:lnTo>
                  <a:lnTo>
                    <a:pt x="3259188" y="234899"/>
                  </a:lnTo>
                  <a:lnTo>
                    <a:pt x="3213582" y="226009"/>
                  </a:lnTo>
                  <a:lnTo>
                    <a:pt x="3167697" y="217919"/>
                  </a:lnTo>
                  <a:lnTo>
                    <a:pt x="3121533" y="210642"/>
                  </a:lnTo>
                  <a:lnTo>
                    <a:pt x="3075101" y="204203"/>
                  </a:lnTo>
                  <a:lnTo>
                    <a:pt x="3028416" y="198589"/>
                  </a:lnTo>
                  <a:lnTo>
                    <a:pt x="2981464" y="193827"/>
                  </a:lnTo>
                  <a:lnTo>
                    <a:pt x="2934271" y="189903"/>
                  </a:lnTo>
                  <a:lnTo>
                    <a:pt x="2886837" y="186842"/>
                  </a:lnTo>
                  <a:lnTo>
                    <a:pt x="2839174" y="184658"/>
                  </a:lnTo>
                  <a:lnTo>
                    <a:pt x="2791295" y="183324"/>
                  </a:lnTo>
                  <a:lnTo>
                    <a:pt x="2743200" y="182880"/>
                  </a:lnTo>
                  <a:lnTo>
                    <a:pt x="2695092" y="183324"/>
                  </a:lnTo>
                  <a:lnTo>
                    <a:pt x="2647213" y="184658"/>
                  </a:lnTo>
                  <a:lnTo>
                    <a:pt x="2599550" y="186842"/>
                  </a:lnTo>
                  <a:lnTo>
                    <a:pt x="2552115" y="189903"/>
                  </a:lnTo>
                  <a:lnTo>
                    <a:pt x="2504922" y="193827"/>
                  </a:lnTo>
                  <a:lnTo>
                    <a:pt x="2457970" y="198589"/>
                  </a:lnTo>
                  <a:lnTo>
                    <a:pt x="2411285" y="204203"/>
                  </a:lnTo>
                  <a:lnTo>
                    <a:pt x="2364854" y="210642"/>
                  </a:lnTo>
                  <a:lnTo>
                    <a:pt x="2318689" y="217919"/>
                  </a:lnTo>
                  <a:lnTo>
                    <a:pt x="2272804" y="226009"/>
                  </a:lnTo>
                  <a:lnTo>
                    <a:pt x="2227199" y="234899"/>
                  </a:lnTo>
                  <a:lnTo>
                    <a:pt x="2181898" y="244602"/>
                  </a:lnTo>
                  <a:lnTo>
                    <a:pt x="2136889" y="255104"/>
                  </a:lnTo>
                  <a:lnTo>
                    <a:pt x="2092185" y="266382"/>
                  </a:lnTo>
                  <a:lnTo>
                    <a:pt x="2047798" y="278447"/>
                  </a:lnTo>
                  <a:lnTo>
                    <a:pt x="2003742" y="291287"/>
                  </a:lnTo>
                  <a:lnTo>
                    <a:pt x="1960016" y="304888"/>
                  </a:lnTo>
                  <a:lnTo>
                    <a:pt x="1916620" y="319252"/>
                  </a:lnTo>
                  <a:lnTo>
                    <a:pt x="1873580" y="334352"/>
                  </a:lnTo>
                  <a:lnTo>
                    <a:pt x="1830895" y="350202"/>
                  </a:lnTo>
                  <a:lnTo>
                    <a:pt x="1788566" y="366788"/>
                  </a:lnTo>
                  <a:lnTo>
                    <a:pt x="1746605" y="384086"/>
                  </a:lnTo>
                  <a:lnTo>
                    <a:pt x="1705025" y="402120"/>
                  </a:lnTo>
                  <a:lnTo>
                    <a:pt x="1663827" y="420852"/>
                  </a:lnTo>
                  <a:lnTo>
                    <a:pt x="1623034" y="440283"/>
                  </a:lnTo>
                  <a:lnTo>
                    <a:pt x="1582623" y="460425"/>
                  </a:lnTo>
                  <a:lnTo>
                    <a:pt x="1542630" y="481241"/>
                  </a:lnTo>
                  <a:lnTo>
                    <a:pt x="1503057" y="502742"/>
                  </a:lnTo>
                  <a:lnTo>
                    <a:pt x="1463903" y="524903"/>
                  </a:lnTo>
                  <a:lnTo>
                    <a:pt x="1425194" y="547738"/>
                  </a:lnTo>
                  <a:lnTo>
                    <a:pt x="1386903" y="571233"/>
                  </a:lnTo>
                  <a:lnTo>
                    <a:pt x="1349070" y="595376"/>
                  </a:lnTo>
                  <a:lnTo>
                    <a:pt x="1311694" y="620153"/>
                  </a:lnTo>
                  <a:lnTo>
                    <a:pt x="1274787" y="645566"/>
                  </a:lnTo>
                  <a:lnTo>
                    <a:pt x="1238338" y="671601"/>
                  </a:lnTo>
                  <a:lnTo>
                    <a:pt x="1202372" y="698258"/>
                  </a:lnTo>
                  <a:lnTo>
                    <a:pt x="1166888" y="725512"/>
                  </a:lnTo>
                  <a:lnTo>
                    <a:pt x="1131900" y="753389"/>
                  </a:lnTo>
                  <a:lnTo>
                    <a:pt x="1097419" y="781850"/>
                  </a:lnTo>
                  <a:lnTo>
                    <a:pt x="1063434" y="810895"/>
                  </a:lnTo>
                  <a:lnTo>
                    <a:pt x="1029982" y="840524"/>
                  </a:lnTo>
                  <a:lnTo>
                    <a:pt x="997038" y="870712"/>
                  </a:lnTo>
                  <a:lnTo>
                    <a:pt x="964641" y="901471"/>
                  </a:lnTo>
                  <a:lnTo>
                    <a:pt x="932776" y="932789"/>
                  </a:lnTo>
                  <a:lnTo>
                    <a:pt x="901458" y="964653"/>
                  </a:lnTo>
                  <a:lnTo>
                    <a:pt x="870699" y="997051"/>
                  </a:lnTo>
                  <a:lnTo>
                    <a:pt x="840511" y="1029995"/>
                  </a:lnTo>
                  <a:lnTo>
                    <a:pt x="810882" y="1063447"/>
                  </a:lnTo>
                  <a:lnTo>
                    <a:pt x="781837" y="1097432"/>
                  </a:lnTo>
                  <a:lnTo>
                    <a:pt x="753376" y="1131912"/>
                  </a:lnTo>
                  <a:lnTo>
                    <a:pt x="725500" y="1166901"/>
                  </a:lnTo>
                  <a:lnTo>
                    <a:pt x="698246" y="1202385"/>
                  </a:lnTo>
                  <a:lnTo>
                    <a:pt x="671588" y="1238351"/>
                  </a:lnTo>
                  <a:lnTo>
                    <a:pt x="645553" y="1274800"/>
                  </a:lnTo>
                  <a:lnTo>
                    <a:pt x="620141" y="1311706"/>
                  </a:lnTo>
                  <a:lnTo>
                    <a:pt x="595363" y="1349082"/>
                  </a:lnTo>
                  <a:lnTo>
                    <a:pt x="571220" y="1386916"/>
                  </a:lnTo>
                  <a:lnTo>
                    <a:pt x="547725" y="1425206"/>
                  </a:lnTo>
                  <a:lnTo>
                    <a:pt x="524891" y="1463916"/>
                  </a:lnTo>
                  <a:lnTo>
                    <a:pt x="502729" y="1503070"/>
                  </a:lnTo>
                  <a:lnTo>
                    <a:pt x="481228" y="1542643"/>
                  </a:lnTo>
                  <a:lnTo>
                    <a:pt x="460413" y="1582635"/>
                  </a:lnTo>
                  <a:lnTo>
                    <a:pt x="440270" y="1623047"/>
                  </a:lnTo>
                  <a:lnTo>
                    <a:pt x="420839" y="1663839"/>
                  </a:lnTo>
                  <a:lnTo>
                    <a:pt x="402107" y="1705038"/>
                  </a:lnTo>
                  <a:lnTo>
                    <a:pt x="384073" y="1746618"/>
                  </a:lnTo>
                  <a:lnTo>
                    <a:pt x="366776" y="1788579"/>
                  </a:lnTo>
                  <a:lnTo>
                    <a:pt x="350189" y="1830908"/>
                  </a:lnTo>
                  <a:lnTo>
                    <a:pt x="334340" y="1873592"/>
                  </a:lnTo>
                  <a:lnTo>
                    <a:pt x="319239" y="1916633"/>
                  </a:lnTo>
                  <a:lnTo>
                    <a:pt x="304876" y="1960029"/>
                  </a:lnTo>
                  <a:lnTo>
                    <a:pt x="291274" y="2003755"/>
                  </a:lnTo>
                  <a:lnTo>
                    <a:pt x="278434" y="2047811"/>
                  </a:lnTo>
                  <a:lnTo>
                    <a:pt x="266369" y="2092198"/>
                  </a:lnTo>
                  <a:lnTo>
                    <a:pt x="255092" y="2136902"/>
                  </a:lnTo>
                  <a:lnTo>
                    <a:pt x="244589" y="2181910"/>
                  </a:lnTo>
                  <a:lnTo>
                    <a:pt x="234886" y="2227211"/>
                  </a:lnTo>
                  <a:lnTo>
                    <a:pt x="225996" y="2272817"/>
                  </a:lnTo>
                  <a:lnTo>
                    <a:pt x="217906" y="2318702"/>
                  </a:lnTo>
                  <a:lnTo>
                    <a:pt x="210629" y="2364867"/>
                  </a:lnTo>
                  <a:lnTo>
                    <a:pt x="204190" y="2411298"/>
                  </a:lnTo>
                  <a:lnTo>
                    <a:pt x="198577" y="2457983"/>
                  </a:lnTo>
                  <a:lnTo>
                    <a:pt x="193814" y="2504935"/>
                  </a:lnTo>
                  <a:lnTo>
                    <a:pt x="189890" y="2552128"/>
                  </a:lnTo>
                  <a:lnTo>
                    <a:pt x="186829" y="2599563"/>
                  </a:lnTo>
                  <a:lnTo>
                    <a:pt x="184645" y="2647226"/>
                  </a:lnTo>
                  <a:lnTo>
                    <a:pt x="183311" y="2695105"/>
                  </a:lnTo>
                  <a:lnTo>
                    <a:pt x="182880" y="2743200"/>
                  </a:lnTo>
                  <a:lnTo>
                    <a:pt x="183311" y="2791307"/>
                  </a:lnTo>
                  <a:lnTo>
                    <a:pt x="184645" y="2839186"/>
                  </a:lnTo>
                  <a:lnTo>
                    <a:pt x="186829" y="2886849"/>
                  </a:lnTo>
                  <a:lnTo>
                    <a:pt x="189890" y="2934284"/>
                  </a:lnTo>
                  <a:lnTo>
                    <a:pt x="193814" y="2981477"/>
                  </a:lnTo>
                  <a:lnTo>
                    <a:pt x="198577" y="3028429"/>
                  </a:lnTo>
                  <a:lnTo>
                    <a:pt x="204190" y="3075114"/>
                  </a:lnTo>
                  <a:lnTo>
                    <a:pt x="210629" y="3121545"/>
                  </a:lnTo>
                  <a:lnTo>
                    <a:pt x="217906" y="3167710"/>
                  </a:lnTo>
                  <a:lnTo>
                    <a:pt x="225996" y="3213595"/>
                  </a:lnTo>
                  <a:lnTo>
                    <a:pt x="234886" y="3259201"/>
                  </a:lnTo>
                  <a:lnTo>
                    <a:pt x="244589" y="3304502"/>
                  </a:lnTo>
                  <a:lnTo>
                    <a:pt x="255092" y="3349510"/>
                  </a:lnTo>
                  <a:lnTo>
                    <a:pt x="266369" y="3394214"/>
                  </a:lnTo>
                  <a:lnTo>
                    <a:pt x="278434" y="3438601"/>
                  </a:lnTo>
                  <a:lnTo>
                    <a:pt x="291274" y="3482657"/>
                  </a:lnTo>
                  <a:lnTo>
                    <a:pt x="304876" y="3526383"/>
                  </a:lnTo>
                  <a:lnTo>
                    <a:pt x="319239" y="3569779"/>
                  </a:lnTo>
                  <a:lnTo>
                    <a:pt x="334340" y="3612819"/>
                  </a:lnTo>
                  <a:lnTo>
                    <a:pt x="350189" y="3655504"/>
                  </a:lnTo>
                  <a:lnTo>
                    <a:pt x="366776" y="3697833"/>
                  </a:lnTo>
                  <a:lnTo>
                    <a:pt x="384073" y="3739794"/>
                  </a:lnTo>
                  <a:lnTo>
                    <a:pt x="402107" y="3781374"/>
                  </a:lnTo>
                  <a:lnTo>
                    <a:pt x="420839" y="3822573"/>
                  </a:lnTo>
                  <a:lnTo>
                    <a:pt x="440270" y="3863365"/>
                  </a:lnTo>
                  <a:lnTo>
                    <a:pt x="460413" y="3903776"/>
                  </a:lnTo>
                  <a:lnTo>
                    <a:pt x="481228" y="3943769"/>
                  </a:lnTo>
                  <a:lnTo>
                    <a:pt x="502729" y="3983342"/>
                  </a:lnTo>
                  <a:lnTo>
                    <a:pt x="524891" y="4022496"/>
                  </a:lnTo>
                  <a:lnTo>
                    <a:pt x="547725" y="4061206"/>
                  </a:lnTo>
                  <a:lnTo>
                    <a:pt x="571220" y="4099496"/>
                  </a:lnTo>
                  <a:lnTo>
                    <a:pt x="595363" y="4137329"/>
                  </a:lnTo>
                  <a:lnTo>
                    <a:pt x="620141" y="4174706"/>
                  </a:lnTo>
                  <a:lnTo>
                    <a:pt x="645553" y="4211612"/>
                  </a:lnTo>
                  <a:lnTo>
                    <a:pt x="671588" y="4248061"/>
                  </a:lnTo>
                  <a:lnTo>
                    <a:pt x="698246" y="4284027"/>
                  </a:lnTo>
                  <a:lnTo>
                    <a:pt x="725500" y="4319511"/>
                  </a:lnTo>
                  <a:lnTo>
                    <a:pt x="753376" y="4354500"/>
                  </a:lnTo>
                  <a:lnTo>
                    <a:pt x="781837" y="4388980"/>
                  </a:lnTo>
                  <a:lnTo>
                    <a:pt x="810882" y="4422965"/>
                  </a:lnTo>
                  <a:lnTo>
                    <a:pt x="840511" y="4456417"/>
                  </a:lnTo>
                  <a:lnTo>
                    <a:pt x="870699" y="4489361"/>
                  </a:lnTo>
                  <a:lnTo>
                    <a:pt x="901458" y="4521759"/>
                  </a:lnTo>
                  <a:lnTo>
                    <a:pt x="932776" y="4553623"/>
                  </a:lnTo>
                  <a:lnTo>
                    <a:pt x="964641" y="4584941"/>
                  </a:lnTo>
                  <a:lnTo>
                    <a:pt x="997038" y="4615700"/>
                  </a:lnTo>
                  <a:lnTo>
                    <a:pt x="1029982" y="4645888"/>
                  </a:lnTo>
                  <a:lnTo>
                    <a:pt x="1063434" y="4675517"/>
                  </a:lnTo>
                  <a:lnTo>
                    <a:pt x="1097419" y="4704562"/>
                  </a:lnTo>
                  <a:lnTo>
                    <a:pt x="1131900" y="4733023"/>
                  </a:lnTo>
                  <a:lnTo>
                    <a:pt x="1166888" y="4760900"/>
                  </a:lnTo>
                  <a:lnTo>
                    <a:pt x="1202372" y="4788154"/>
                  </a:lnTo>
                  <a:lnTo>
                    <a:pt x="1238338" y="4814811"/>
                  </a:lnTo>
                  <a:lnTo>
                    <a:pt x="1274787" y="4840846"/>
                  </a:lnTo>
                  <a:lnTo>
                    <a:pt x="1311694" y="4866259"/>
                  </a:lnTo>
                  <a:lnTo>
                    <a:pt x="1349070" y="4891036"/>
                  </a:lnTo>
                  <a:lnTo>
                    <a:pt x="1386903" y="4915179"/>
                  </a:lnTo>
                  <a:lnTo>
                    <a:pt x="1425194" y="4938674"/>
                  </a:lnTo>
                  <a:lnTo>
                    <a:pt x="1463903" y="4961509"/>
                  </a:lnTo>
                  <a:lnTo>
                    <a:pt x="1503057" y="4983670"/>
                  </a:lnTo>
                  <a:lnTo>
                    <a:pt x="1542630" y="5005171"/>
                  </a:lnTo>
                  <a:lnTo>
                    <a:pt x="1582623" y="5025987"/>
                  </a:lnTo>
                  <a:lnTo>
                    <a:pt x="1623034" y="5046129"/>
                  </a:lnTo>
                  <a:lnTo>
                    <a:pt x="1663827" y="5065560"/>
                  </a:lnTo>
                  <a:lnTo>
                    <a:pt x="1705025" y="5084292"/>
                  </a:lnTo>
                  <a:lnTo>
                    <a:pt x="1746605" y="5102326"/>
                  </a:lnTo>
                  <a:lnTo>
                    <a:pt x="1788566" y="5119624"/>
                  </a:lnTo>
                  <a:lnTo>
                    <a:pt x="1830895" y="5136210"/>
                  </a:lnTo>
                  <a:lnTo>
                    <a:pt x="1873580" y="5152060"/>
                  </a:lnTo>
                  <a:lnTo>
                    <a:pt x="1916620" y="5167160"/>
                  </a:lnTo>
                  <a:lnTo>
                    <a:pt x="1960016" y="5181524"/>
                  </a:lnTo>
                  <a:lnTo>
                    <a:pt x="2003742" y="5195125"/>
                  </a:lnTo>
                  <a:lnTo>
                    <a:pt x="2047798" y="5207965"/>
                  </a:lnTo>
                  <a:lnTo>
                    <a:pt x="2092185" y="5220030"/>
                  </a:lnTo>
                  <a:lnTo>
                    <a:pt x="2136889" y="5231308"/>
                  </a:lnTo>
                  <a:lnTo>
                    <a:pt x="2181898" y="5241810"/>
                  </a:lnTo>
                  <a:lnTo>
                    <a:pt x="2227199" y="5251513"/>
                  </a:lnTo>
                  <a:lnTo>
                    <a:pt x="2272804" y="5260403"/>
                  </a:lnTo>
                  <a:lnTo>
                    <a:pt x="2318689" y="5268493"/>
                  </a:lnTo>
                  <a:lnTo>
                    <a:pt x="2364854" y="5275770"/>
                  </a:lnTo>
                  <a:lnTo>
                    <a:pt x="2411285" y="5282209"/>
                  </a:lnTo>
                  <a:lnTo>
                    <a:pt x="2457970" y="5287823"/>
                  </a:lnTo>
                  <a:lnTo>
                    <a:pt x="2504922" y="5292585"/>
                  </a:lnTo>
                  <a:lnTo>
                    <a:pt x="2552115" y="5296509"/>
                  </a:lnTo>
                  <a:lnTo>
                    <a:pt x="2599550" y="5299570"/>
                  </a:lnTo>
                  <a:lnTo>
                    <a:pt x="2647213" y="5301754"/>
                  </a:lnTo>
                  <a:lnTo>
                    <a:pt x="2695092" y="5303088"/>
                  </a:lnTo>
                  <a:lnTo>
                    <a:pt x="2743200" y="5303520"/>
                  </a:lnTo>
                  <a:lnTo>
                    <a:pt x="2791295" y="5303088"/>
                  </a:lnTo>
                  <a:lnTo>
                    <a:pt x="2839174" y="5301754"/>
                  </a:lnTo>
                  <a:lnTo>
                    <a:pt x="2886837" y="5299570"/>
                  </a:lnTo>
                  <a:lnTo>
                    <a:pt x="2934271" y="5296509"/>
                  </a:lnTo>
                  <a:lnTo>
                    <a:pt x="2981464" y="5292585"/>
                  </a:lnTo>
                  <a:lnTo>
                    <a:pt x="3028416" y="5287823"/>
                  </a:lnTo>
                  <a:lnTo>
                    <a:pt x="3075101" y="5282209"/>
                  </a:lnTo>
                  <a:lnTo>
                    <a:pt x="3121533" y="5275770"/>
                  </a:lnTo>
                  <a:lnTo>
                    <a:pt x="3167697" y="5268493"/>
                  </a:lnTo>
                  <a:lnTo>
                    <a:pt x="3213582" y="5260403"/>
                  </a:lnTo>
                  <a:lnTo>
                    <a:pt x="3259188" y="5251513"/>
                  </a:lnTo>
                  <a:lnTo>
                    <a:pt x="3304489" y="5241810"/>
                  </a:lnTo>
                  <a:lnTo>
                    <a:pt x="3349498" y="5231308"/>
                  </a:lnTo>
                  <a:lnTo>
                    <a:pt x="3394202" y="5220030"/>
                  </a:lnTo>
                  <a:lnTo>
                    <a:pt x="3438588" y="5207965"/>
                  </a:lnTo>
                  <a:lnTo>
                    <a:pt x="3482644" y="5195125"/>
                  </a:lnTo>
                  <a:lnTo>
                    <a:pt x="3526371" y="5181524"/>
                  </a:lnTo>
                  <a:lnTo>
                    <a:pt x="3569766" y="5167160"/>
                  </a:lnTo>
                  <a:lnTo>
                    <a:pt x="3612807" y="5152060"/>
                  </a:lnTo>
                  <a:lnTo>
                    <a:pt x="3655491" y="5136210"/>
                  </a:lnTo>
                  <a:lnTo>
                    <a:pt x="3697821" y="5119624"/>
                  </a:lnTo>
                  <a:lnTo>
                    <a:pt x="3739781" y="5102326"/>
                  </a:lnTo>
                  <a:lnTo>
                    <a:pt x="3781361" y="5084292"/>
                  </a:lnTo>
                  <a:lnTo>
                    <a:pt x="3822560" y="5065560"/>
                  </a:lnTo>
                  <a:lnTo>
                    <a:pt x="3863352" y="5046129"/>
                  </a:lnTo>
                  <a:lnTo>
                    <a:pt x="3903764" y="5025987"/>
                  </a:lnTo>
                  <a:lnTo>
                    <a:pt x="3943756" y="5005171"/>
                  </a:lnTo>
                  <a:lnTo>
                    <a:pt x="3983329" y="4983670"/>
                  </a:lnTo>
                  <a:lnTo>
                    <a:pt x="4022483" y="4961509"/>
                  </a:lnTo>
                  <a:lnTo>
                    <a:pt x="4061193" y="4938674"/>
                  </a:lnTo>
                  <a:lnTo>
                    <a:pt x="4099483" y="4915179"/>
                  </a:lnTo>
                  <a:lnTo>
                    <a:pt x="4137317" y="4891036"/>
                  </a:lnTo>
                  <a:lnTo>
                    <a:pt x="4174693" y="4866259"/>
                  </a:lnTo>
                  <a:lnTo>
                    <a:pt x="4211599" y="4840846"/>
                  </a:lnTo>
                  <a:lnTo>
                    <a:pt x="4248048" y="4814811"/>
                  </a:lnTo>
                  <a:lnTo>
                    <a:pt x="4284015" y="4788154"/>
                  </a:lnTo>
                  <a:lnTo>
                    <a:pt x="4319498" y="4760900"/>
                  </a:lnTo>
                  <a:lnTo>
                    <a:pt x="4354487" y="4733023"/>
                  </a:lnTo>
                  <a:lnTo>
                    <a:pt x="4388967" y="4704562"/>
                  </a:lnTo>
                  <a:lnTo>
                    <a:pt x="4422953" y="4675517"/>
                  </a:lnTo>
                  <a:lnTo>
                    <a:pt x="4456404" y="4645888"/>
                  </a:lnTo>
                  <a:lnTo>
                    <a:pt x="4489348" y="4615700"/>
                  </a:lnTo>
                  <a:lnTo>
                    <a:pt x="4521746" y="4584941"/>
                  </a:lnTo>
                  <a:lnTo>
                    <a:pt x="4553610" y="4553623"/>
                  </a:lnTo>
                  <a:lnTo>
                    <a:pt x="4584928" y="4521759"/>
                  </a:lnTo>
                  <a:lnTo>
                    <a:pt x="4615688" y="4489361"/>
                  </a:lnTo>
                  <a:lnTo>
                    <a:pt x="4645876" y="4456417"/>
                  </a:lnTo>
                  <a:lnTo>
                    <a:pt x="4675505" y="4422965"/>
                  </a:lnTo>
                  <a:lnTo>
                    <a:pt x="4704550" y="4388980"/>
                  </a:lnTo>
                  <a:lnTo>
                    <a:pt x="4733010" y="4354500"/>
                  </a:lnTo>
                  <a:lnTo>
                    <a:pt x="4760887" y="4319511"/>
                  </a:lnTo>
                  <a:lnTo>
                    <a:pt x="4788141" y="4284027"/>
                  </a:lnTo>
                  <a:lnTo>
                    <a:pt x="4814798" y="4248061"/>
                  </a:lnTo>
                  <a:lnTo>
                    <a:pt x="4840833" y="4211612"/>
                  </a:lnTo>
                  <a:lnTo>
                    <a:pt x="4866246" y="4174706"/>
                  </a:lnTo>
                  <a:lnTo>
                    <a:pt x="4891024" y="4137329"/>
                  </a:lnTo>
                  <a:lnTo>
                    <a:pt x="4915166" y="4099496"/>
                  </a:lnTo>
                  <a:lnTo>
                    <a:pt x="4938661" y="4061206"/>
                  </a:lnTo>
                  <a:lnTo>
                    <a:pt x="4961496" y="4022496"/>
                  </a:lnTo>
                  <a:lnTo>
                    <a:pt x="4983658" y="3983342"/>
                  </a:lnTo>
                  <a:lnTo>
                    <a:pt x="5005159" y="3943769"/>
                  </a:lnTo>
                  <a:lnTo>
                    <a:pt x="5025974" y="3903776"/>
                  </a:lnTo>
                  <a:lnTo>
                    <a:pt x="5046116" y="3863365"/>
                  </a:lnTo>
                  <a:lnTo>
                    <a:pt x="5065547" y="3822573"/>
                  </a:lnTo>
                  <a:lnTo>
                    <a:pt x="5084280" y="3781374"/>
                  </a:lnTo>
                  <a:lnTo>
                    <a:pt x="5102314" y="3739794"/>
                  </a:lnTo>
                  <a:lnTo>
                    <a:pt x="5119611" y="3697833"/>
                  </a:lnTo>
                  <a:lnTo>
                    <a:pt x="5136197" y="3655504"/>
                  </a:lnTo>
                  <a:lnTo>
                    <a:pt x="5152047" y="3612819"/>
                  </a:lnTo>
                  <a:lnTo>
                    <a:pt x="5167147" y="3569779"/>
                  </a:lnTo>
                  <a:lnTo>
                    <a:pt x="5181511" y="3526383"/>
                  </a:lnTo>
                  <a:lnTo>
                    <a:pt x="5195113" y="3482657"/>
                  </a:lnTo>
                  <a:lnTo>
                    <a:pt x="5207952" y="3438601"/>
                  </a:lnTo>
                  <a:lnTo>
                    <a:pt x="5220017" y="3394214"/>
                  </a:lnTo>
                  <a:lnTo>
                    <a:pt x="5231295" y="3349510"/>
                  </a:lnTo>
                  <a:lnTo>
                    <a:pt x="5241798" y="3304502"/>
                  </a:lnTo>
                  <a:lnTo>
                    <a:pt x="5251501" y="3259201"/>
                  </a:lnTo>
                  <a:lnTo>
                    <a:pt x="5260391" y="3213595"/>
                  </a:lnTo>
                  <a:lnTo>
                    <a:pt x="5268480" y="3167710"/>
                  </a:lnTo>
                  <a:lnTo>
                    <a:pt x="5275758" y="3121545"/>
                  </a:lnTo>
                  <a:lnTo>
                    <a:pt x="5282196" y="3075114"/>
                  </a:lnTo>
                  <a:lnTo>
                    <a:pt x="5287810" y="3028429"/>
                  </a:lnTo>
                  <a:lnTo>
                    <a:pt x="5292572" y="2981477"/>
                  </a:lnTo>
                  <a:lnTo>
                    <a:pt x="5296497" y="2934284"/>
                  </a:lnTo>
                  <a:lnTo>
                    <a:pt x="5299557" y="2886849"/>
                  </a:lnTo>
                  <a:lnTo>
                    <a:pt x="5301742" y="2839186"/>
                  </a:lnTo>
                  <a:lnTo>
                    <a:pt x="5303075" y="2791307"/>
                  </a:lnTo>
                  <a:lnTo>
                    <a:pt x="5303520" y="2743200"/>
                  </a:lnTo>
                  <a:close/>
                </a:path>
                <a:path w="5486400" h="5486400">
                  <a:moveTo>
                    <a:pt x="5486400" y="2743200"/>
                  </a:moveTo>
                  <a:lnTo>
                    <a:pt x="5485981" y="2705100"/>
                  </a:lnTo>
                  <a:lnTo>
                    <a:pt x="5484736" y="2654300"/>
                  </a:lnTo>
                  <a:lnTo>
                    <a:pt x="5482666" y="2603500"/>
                  </a:lnTo>
                  <a:lnTo>
                    <a:pt x="5479796" y="2552700"/>
                  </a:lnTo>
                  <a:lnTo>
                    <a:pt x="5476113" y="2514600"/>
                  </a:lnTo>
                  <a:lnTo>
                    <a:pt x="5471630" y="2463800"/>
                  </a:lnTo>
                  <a:lnTo>
                    <a:pt x="5466346" y="2413000"/>
                  </a:lnTo>
                  <a:lnTo>
                    <a:pt x="5460289" y="2374900"/>
                  </a:lnTo>
                  <a:lnTo>
                    <a:pt x="5453443" y="2324100"/>
                  </a:lnTo>
                  <a:lnTo>
                    <a:pt x="5445823" y="2273300"/>
                  </a:lnTo>
                  <a:lnTo>
                    <a:pt x="5437441" y="2235200"/>
                  </a:lnTo>
                  <a:lnTo>
                    <a:pt x="5428297" y="2184400"/>
                  </a:lnTo>
                  <a:lnTo>
                    <a:pt x="5418404" y="2133600"/>
                  </a:lnTo>
                  <a:lnTo>
                    <a:pt x="5407774" y="2095500"/>
                  </a:lnTo>
                  <a:lnTo>
                    <a:pt x="5396395" y="2044700"/>
                  </a:lnTo>
                  <a:lnTo>
                    <a:pt x="5394960" y="2040191"/>
                  </a:lnTo>
                  <a:lnTo>
                    <a:pt x="5394960" y="2743200"/>
                  </a:lnTo>
                  <a:lnTo>
                    <a:pt x="5394528" y="2794000"/>
                  </a:lnTo>
                  <a:lnTo>
                    <a:pt x="5393245" y="2844800"/>
                  </a:lnTo>
                  <a:lnTo>
                    <a:pt x="5391112" y="2895600"/>
                  </a:lnTo>
                  <a:lnTo>
                    <a:pt x="5388153" y="2946400"/>
                  </a:lnTo>
                  <a:lnTo>
                    <a:pt x="5384355" y="2984500"/>
                  </a:lnTo>
                  <a:lnTo>
                    <a:pt x="5379732" y="3035300"/>
                  </a:lnTo>
                  <a:lnTo>
                    <a:pt x="5374297" y="3086100"/>
                  </a:lnTo>
                  <a:lnTo>
                    <a:pt x="5368048" y="3124200"/>
                  </a:lnTo>
                  <a:lnTo>
                    <a:pt x="5361000" y="3175000"/>
                  </a:lnTo>
                  <a:lnTo>
                    <a:pt x="5353151" y="3225800"/>
                  </a:lnTo>
                  <a:lnTo>
                    <a:pt x="5344515" y="3263900"/>
                  </a:lnTo>
                  <a:lnTo>
                    <a:pt x="5335105" y="3314700"/>
                  </a:lnTo>
                  <a:lnTo>
                    <a:pt x="5324919" y="3352800"/>
                  </a:lnTo>
                  <a:lnTo>
                    <a:pt x="5313972" y="3403600"/>
                  </a:lnTo>
                  <a:lnTo>
                    <a:pt x="5302262" y="3441700"/>
                  </a:lnTo>
                  <a:lnTo>
                    <a:pt x="5289791" y="3492500"/>
                  </a:lnTo>
                  <a:lnTo>
                    <a:pt x="5276583" y="3530600"/>
                  </a:lnTo>
                  <a:lnTo>
                    <a:pt x="5262651" y="3581400"/>
                  </a:lnTo>
                  <a:lnTo>
                    <a:pt x="5247970" y="3619500"/>
                  </a:lnTo>
                  <a:lnTo>
                    <a:pt x="5232578" y="3670300"/>
                  </a:lnTo>
                  <a:lnTo>
                    <a:pt x="5216461" y="3708400"/>
                  </a:lnTo>
                  <a:lnTo>
                    <a:pt x="5199646" y="3746500"/>
                  </a:lnTo>
                  <a:lnTo>
                    <a:pt x="5182120" y="3797300"/>
                  </a:lnTo>
                  <a:lnTo>
                    <a:pt x="5163909" y="3835400"/>
                  </a:lnTo>
                  <a:lnTo>
                    <a:pt x="5145011" y="3873500"/>
                  </a:lnTo>
                  <a:lnTo>
                    <a:pt x="5125428" y="3911600"/>
                  </a:lnTo>
                  <a:lnTo>
                    <a:pt x="5105184" y="3962400"/>
                  </a:lnTo>
                  <a:lnTo>
                    <a:pt x="5084267" y="4000500"/>
                  </a:lnTo>
                  <a:lnTo>
                    <a:pt x="5062690" y="4038600"/>
                  </a:lnTo>
                  <a:lnTo>
                    <a:pt x="5040465" y="4076700"/>
                  </a:lnTo>
                  <a:lnTo>
                    <a:pt x="5017605" y="4114800"/>
                  </a:lnTo>
                  <a:lnTo>
                    <a:pt x="4994097" y="4152900"/>
                  </a:lnTo>
                  <a:lnTo>
                    <a:pt x="4969967" y="4191000"/>
                  </a:lnTo>
                  <a:lnTo>
                    <a:pt x="4945227" y="4229100"/>
                  </a:lnTo>
                  <a:lnTo>
                    <a:pt x="4919853" y="4267200"/>
                  </a:lnTo>
                  <a:lnTo>
                    <a:pt x="4893881" y="4305300"/>
                  </a:lnTo>
                  <a:lnTo>
                    <a:pt x="4867313" y="4343400"/>
                  </a:lnTo>
                  <a:lnTo>
                    <a:pt x="4840148" y="4368800"/>
                  </a:lnTo>
                  <a:lnTo>
                    <a:pt x="4812398" y="4406900"/>
                  </a:lnTo>
                  <a:lnTo>
                    <a:pt x="4784077" y="4445000"/>
                  </a:lnTo>
                  <a:lnTo>
                    <a:pt x="4755185" y="4483100"/>
                  </a:lnTo>
                  <a:lnTo>
                    <a:pt x="4725721" y="4508500"/>
                  </a:lnTo>
                  <a:lnTo>
                    <a:pt x="4695710" y="4546600"/>
                  </a:lnTo>
                  <a:lnTo>
                    <a:pt x="4665142" y="4572000"/>
                  </a:lnTo>
                  <a:lnTo>
                    <a:pt x="4634039" y="4610100"/>
                  </a:lnTo>
                  <a:lnTo>
                    <a:pt x="4602404" y="4635500"/>
                  </a:lnTo>
                  <a:lnTo>
                    <a:pt x="4570234" y="4673600"/>
                  </a:lnTo>
                  <a:lnTo>
                    <a:pt x="4537545" y="4699000"/>
                  </a:lnTo>
                  <a:lnTo>
                    <a:pt x="4504347" y="4737100"/>
                  </a:lnTo>
                  <a:lnTo>
                    <a:pt x="4470641" y="4762500"/>
                  </a:lnTo>
                  <a:lnTo>
                    <a:pt x="4436440" y="4787900"/>
                  </a:lnTo>
                  <a:lnTo>
                    <a:pt x="4401744" y="4813300"/>
                  </a:lnTo>
                  <a:lnTo>
                    <a:pt x="4366577" y="4851400"/>
                  </a:lnTo>
                  <a:lnTo>
                    <a:pt x="4330916" y="4876800"/>
                  </a:lnTo>
                  <a:lnTo>
                    <a:pt x="4258221" y="4927600"/>
                  </a:lnTo>
                  <a:lnTo>
                    <a:pt x="4183697" y="4978400"/>
                  </a:lnTo>
                  <a:lnTo>
                    <a:pt x="4107408" y="5029200"/>
                  </a:lnTo>
                  <a:lnTo>
                    <a:pt x="4068635" y="5041900"/>
                  </a:lnTo>
                  <a:lnTo>
                    <a:pt x="3989819" y="5092700"/>
                  </a:lnTo>
                  <a:lnTo>
                    <a:pt x="3949801" y="5105400"/>
                  </a:lnTo>
                  <a:lnTo>
                    <a:pt x="3868585" y="5156200"/>
                  </a:lnTo>
                  <a:lnTo>
                    <a:pt x="3827399" y="5168900"/>
                  </a:lnTo>
                  <a:lnTo>
                    <a:pt x="3785844" y="5194300"/>
                  </a:lnTo>
                  <a:lnTo>
                    <a:pt x="3701631" y="5219700"/>
                  </a:lnTo>
                  <a:lnTo>
                    <a:pt x="3658984" y="5245100"/>
                  </a:lnTo>
                  <a:lnTo>
                    <a:pt x="3306026" y="5346700"/>
                  </a:lnTo>
                  <a:lnTo>
                    <a:pt x="3260534" y="5346700"/>
                  </a:lnTo>
                  <a:lnTo>
                    <a:pt x="3168713" y="5372100"/>
                  </a:lnTo>
                  <a:lnTo>
                    <a:pt x="3122409" y="5372100"/>
                  </a:lnTo>
                  <a:lnTo>
                    <a:pt x="3075838" y="5384800"/>
                  </a:lnTo>
                  <a:lnTo>
                    <a:pt x="2981947" y="5384800"/>
                  </a:lnTo>
                  <a:lnTo>
                    <a:pt x="2934639" y="5397500"/>
                  </a:lnTo>
                  <a:lnTo>
                    <a:pt x="2551747" y="5397500"/>
                  </a:lnTo>
                  <a:lnTo>
                    <a:pt x="2504440" y="5384800"/>
                  </a:lnTo>
                  <a:lnTo>
                    <a:pt x="2410549" y="5384800"/>
                  </a:lnTo>
                  <a:lnTo>
                    <a:pt x="2363978" y="5372100"/>
                  </a:lnTo>
                  <a:lnTo>
                    <a:pt x="2317673" y="5372100"/>
                  </a:lnTo>
                  <a:lnTo>
                    <a:pt x="2225852" y="5346700"/>
                  </a:lnTo>
                  <a:lnTo>
                    <a:pt x="2180361" y="5346700"/>
                  </a:lnTo>
                  <a:lnTo>
                    <a:pt x="1827403" y="5245100"/>
                  </a:lnTo>
                  <a:lnTo>
                    <a:pt x="1784756" y="5219700"/>
                  </a:lnTo>
                  <a:lnTo>
                    <a:pt x="1700542" y="5194300"/>
                  </a:lnTo>
                  <a:lnTo>
                    <a:pt x="1658988" y="5168900"/>
                  </a:lnTo>
                  <a:lnTo>
                    <a:pt x="1617802" y="5156200"/>
                  </a:lnTo>
                  <a:lnTo>
                    <a:pt x="1536585" y="5105400"/>
                  </a:lnTo>
                  <a:lnTo>
                    <a:pt x="1496568" y="5092700"/>
                  </a:lnTo>
                  <a:lnTo>
                    <a:pt x="1417751" y="5041900"/>
                  </a:lnTo>
                  <a:lnTo>
                    <a:pt x="1378978" y="5029200"/>
                  </a:lnTo>
                  <a:lnTo>
                    <a:pt x="1302689" y="4978400"/>
                  </a:lnTo>
                  <a:lnTo>
                    <a:pt x="1228166" y="4927600"/>
                  </a:lnTo>
                  <a:lnTo>
                    <a:pt x="1155471" y="4876800"/>
                  </a:lnTo>
                  <a:lnTo>
                    <a:pt x="1119809" y="4851400"/>
                  </a:lnTo>
                  <a:lnTo>
                    <a:pt x="1084643" y="4813300"/>
                  </a:lnTo>
                  <a:lnTo>
                    <a:pt x="1049947" y="4787900"/>
                  </a:lnTo>
                  <a:lnTo>
                    <a:pt x="1015746" y="4762500"/>
                  </a:lnTo>
                  <a:lnTo>
                    <a:pt x="982040" y="4737100"/>
                  </a:lnTo>
                  <a:lnTo>
                    <a:pt x="948842" y="4699000"/>
                  </a:lnTo>
                  <a:lnTo>
                    <a:pt x="916152" y="4673600"/>
                  </a:lnTo>
                  <a:lnTo>
                    <a:pt x="883983" y="4635500"/>
                  </a:lnTo>
                  <a:lnTo>
                    <a:pt x="852347" y="4610100"/>
                  </a:lnTo>
                  <a:lnTo>
                    <a:pt x="821245" y="4572000"/>
                  </a:lnTo>
                  <a:lnTo>
                    <a:pt x="790676" y="4546600"/>
                  </a:lnTo>
                  <a:lnTo>
                    <a:pt x="760666" y="4508500"/>
                  </a:lnTo>
                  <a:lnTo>
                    <a:pt x="731202" y="4483100"/>
                  </a:lnTo>
                  <a:lnTo>
                    <a:pt x="702310" y="4445000"/>
                  </a:lnTo>
                  <a:lnTo>
                    <a:pt x="673989" y="4406900"/>
                  </a:lnTo>
                  <a:lnTo>
                    <a:pt x="646239" y="4368800"/>
                  </a:lnTo>
                  <a:lnTo>
                    <a:pt x="619074" y="4343400"/>
                  </a:lnTo>
                  <a:lnTo>
                    <a:pt x="592505" y="4305300"/>
                  </a:lnTo>
                  <a:lnTo>
                    <a:pt x="566534" y="4267200"/>
                  </a:lnTo>
                  <a:lnTo>
                    <a:pt x="541159" y="4229100"/>
                  </a:lnTo>
                  <a:lnTo>
                    <a:pt x="516420" y="4191000"/>
                  </a:lnTo>
                  <a:lnTo>
                    <a:pt x="492290" y="4152900"/>
                  </a:lnTo>
                  <a:lnTo>
                    <a:pt x="468782" y="4114800"/>
                  </a:lnTo>
                  <a:lnTo>
                    <a:pt x="445922" y="4076700"/>
                  </a:lnTo>
                  <a:lnTo>
                    <a:pt x="423697" y="4038600"/>
                  </a:lnTo>
                  <a:lnTo>
                    <a:pt x="402120" y="4000500"/>
                  </a:lnTo>
                  <a:lnTo>
                    <a:pt x="381203" y="3962400"/>
                  </a:lnTo>
                  <a:lnTo>
                    <a:pt x="360959" y="3911600"/>
                  </a:lnTo>
                  <a:lnTo>
                    <a:pt x="341376" y="3873500"/>
                  </a:lnTo>
                  <a:lnTo>
                    <a:pt x="322478" y="3835400"/>
                  </a:lnTo>
                  <a:lnTo>
                    <a:pt x="304266" y="3797300"/>
                  </a:lnTo>
                  <a:lnTo>
                    <a:pt x="286740" y="3746500"/>
                  </a:lnTo>
                  <a:lnTo>
                    <a:pt x="269925" y="3708400"/>
                  </a:lnTo>
                  <a:lnTo>
                    <a:pt x="253809" y="3670300"/>
                  </a:lnTo>
                  <a:lnTo>
                    <a:pt x="238417" y="3619500"/>
                  </a:lnTo>
                  <a:lnTo>
                    <a:pt x="223735" y="3581400"/>
                  </a:lnTo>
                  <a:lnTo>
                    <a:pt x="209804" y="3530600"/>
                  </a:lnTo>
                  <a:lnTo>
                    <a:pt x="196596" y="3492500"/>
                  </a:lnTo>
                  <a:lnTo>
                    <a:pt x="184124" y="3441700"/>
                  </a:lnTo>
                  <a:lnTo>
                    <a:pt x="172415" y="3403600"/>
                  </a:lnTo>
                  <a:lnTo>
                    <a:pt x="161467" y="3352800"/>
                  </a:lnTo>
                  <a:lnTo>
                    <a:pt x="151282" y="3314700"/>
                  </a:lnTo>
                  <a:lnTo>
                    <a:pt x="141871" y="3263900"/>
                  </a:lnTo>
                  <a:lnTo>
                    <a:pt x="133235" y="3225800"/>
                  </a:lnTo>
                  <a:lnTo>
                    <a:pt x="125387" y="3175000"/>
                  </a:lnTo>
                  <a:lnTo>
                    <a:pt x="118338" y="3124200"/>
                  </a:lnTo>
                  <a:lnTo>
                    <a:pt x="112090" y="3086100"/>
                  </a:lnTo>
                  <a:lnTo>
                    <a:pt x="106654" y="3035300"/>
                  </a:lnTo>
                  <a:lnTo>
                    <a:pt x="102031" y="2984500"/>
                  </a:lnTo>
                  <a:lnTo>
                    <a:pt x="98234" y="2946400"/>
                  </a:lnTo>
                  <a:lnTo>
                    <a:pt x="95275" y="2895600"/>
                  </a:lnTo>
                  <a:lnTo>
                    <a:pt x="93141" y="2844800"/>
                  </a:lnTo>
                  <a:lnTo>
                    <a:pt x="91859" y="2794000"/>
                  </a:lnTo>
                  <a:lnTo>
                    <a:pt x="91440" y="2743200"/>
                  </a:lnTo>
                  <a:lnTo>
                    <a:pt x="91859" y="2705100"/>
                  </a:lnTo>
                  <a:lnTo>
                    <a:pt x="93141" y="2654300"/>
                  </a:lnTo>
                  <a:lnTo>
                    <a:pt x="95275" y="2603500"/>
                  </a:lnTo>
                  <a:lnTo>
                    <a:pt x="98234" y="2552700"/>
                  </a:lnTo>
                  <a:lnTo>
                    <a:pt x="102031" y="2514600"/>
                  </a:lnTo>
                  <a:lnTo>
                    <a:pt x="106654" y="2463800"/>
                  </a:lnTo>
                  <a:lnTo>
                    <a:pt x="112090" y="2413000"/>
                  </a:lnTo>
                  <a:lnTo>
                    <a:pt x="118338" y="2374900"/>
                  </a:lnTo>
                  <a:lnTo>
                    <a:pt x="125387" y="2324100"/>
                  </a:lnTo>
                  <a:lnTo>
                    <a:pt x="133235" y="2273300"/>
                  </a:lnTo>
                  <a:lnTo>
                    <a:pt x="141871" y="2235200"/>
                  </a:lnTo>
                  <a:lnTo>
                    <a:pt x="151282" y="2184400"/>
                  </a:lnTo>
                  <a:lnTo>
                    <a:pt x="161467" y="2146300"/>
                  </a:lnTo>
                  <a:lnTo>
                    <a:pt x="172415" y="2095500"/>
                  </a:lnTo>
                  <a:lnTo>
                    <a:pt x="184124" y="2057400"/>
                  </a:lnTo>
                  <a:lnTo>
                    <a:pt x="196596" y="2006600"/>
                  </a:lnTo>
                  <a:lnTo>
                    <a:pt x="209804" y="1968500"/>
                  </a:lnTo>
                  <a:lnTo>
                    <a:pt x="223735" y="1917700"/>
                  </a:lnTo>
                  <a:lnTo>
                    <a:pt x="238417" y="1879600"/>
                  </a:lnTo>
                  <a:lnTo>
                    <a:pt x="253809" y="1828800"/>
                  </a:lnTo>
                  <a:lnTo>
                    <a:pt x="269925" y="1790700"/>
                  </a:lnTo>
                  <a:lnTo>
                    <a:pt x="286740" y="1752600"/>
                  </a:lnTo>
                  <a:lnTo>
                    <a:pt x="304266" y="1701800"/>
                  </a:lnTo>
                  <a:lnTo>
                    <a:pt x="322478" y="1663700"/>
                  </a:lnTo>
                  <a:lnTo>
                    <a:pt x="341376" y="1625600"/>
                  </a:lnTo>
                  <a:lnTo>
                    <a:pt x="360959" y="1587500"/>
                  </a:lnTo>
                  <a:lnTo>
                    <a:pt x="381203" y="1536700"/>
                  </a:lnTo>
                  <a:lnTo>
                    <a:pt x="402120" y="1498600"/>
                  </a:lnTo>
                  <a:lnTo>
                    <a:pt x="423697" y="1460500"/>
                  </a:lnTo>
                  <a:lnTo>
                    <a:pt x="445922" y="1422400"/>
                  </a:lnTo>
                  <a:lnTo>
                    <a:pt x="468782" y="1384300"/>
                  </a:lnTo>
                  <a:lnTo>
                    <a:pt x="492290" y="1346200"/>
                  </a:lnTo>
                  <a:lnTo>
                    <a:pt x="516420" y="1308100"/>
                  </a:lnTo>
                  <a:lnTo>
                    <a:pt x="541159" y="1270000"/>
                  </a:lnTo>
                  <a:lnTo>
                    <a:pt x="566534" y="1231900"/>
                  </a:lnTo>
                  <a:lnTo>
                    <a:pt x="592505" y="1193800"/>
                  </a:lnTo>
                  <a:lnTo>
                    <a:pt x="619074" y="1155700"/>
                  </a:lnTo>
                  <a:lnTo>
                    <a:pt x="646239" y="1130300"/>
                  </a:lnTo>
                  <a:lnTo>
                    <a:pt x="673989" y="1092200"/>
                  </a:lnTo>
                  <a:lnTo>
                    <a:pt x="702310" y="1054100"/>
                  </a:lnTo>
                  <a:lnTo>
                    <a:pt x="731202" y="1016000"/>
                  </a:lnTo>
                  <a:lnTo>
                    <a:pt x="760666" y="990600"/>
                  </a:lnTo>
                  <a:lnTo>
                    <a:pt x="790676" y="952500"/>
                  </a:lnTo>
                  <a:lnTo>
                    <a:pt x="821245" y="927100"/>
                  </a:lnTo>
                  <a:lnTo>
                    <a:pt x="852347" y="889000"/>
                  </a:lnTo>
                  <a:lnTo>
                    <a:pt x="883983" y="863600"/>
                  </a:lnTo>
                  <a:lnTo>
                    <a:pt x="916152" y="825500"/>
                  </a:lnTo>
                  <a:lnTo>
                    <a:pt x="948842" y="800100"/>
                  </a:lnTo>
                  <a:lnTo>
                    <a:pt x="982040" y="762000"/>
                  </a:lnTo>
                  <a:lnTo>
                    <a:pt x="1015746" y="736600"/>
                  </a:lnTo>
                  <a:lnTo>
                    <a:pt x="1049947" y="711200"/>
                  </a:lnTo>
                  <a:lnTo>
                    <a:pt x="1084643" y="685800"/>
                  </a:lnTo>
                  <a:lnTo>
                    <a:pt x="1119809" y="647700"/>
                  </a:lnTo>
                  <a:lnTo>
                    <a:pt x="1191590" y="596900"/>
                  </a:lnTo>
                  <a:lnTo>
                    <a:pt x="1265212" y="546100"/>
                  </a:lnTo>
                  <a:lnTo>
                    <a:pt x="1340612" y="495300"/>
                  </a:lnTo>
                  <a:lnTo>
                    <a:pt x="1378978" y="469900"/>
                  </a:lnTo>
                  <a:lnTo>
                    <a:pt x="1417751" y="457200"/>
                  </a:lnTo>
                  <a:lnTo>
                    <a:pt x="1496568" y="406400"/>
                  </a:lnTo>
                  <a:lnTo>
                    <a:pt x="1536585" y="393700"/>
                  </a:lnTo>
                  <a:lnTo>
                    <a:pt x="1617802" y="342900"/>
                  </a:lnTo>
                  <a:lnTo>
                    <a:pt x="1658988" y="330200"/>
                  </a:lnTo>
                  <a:lnTo>
                    <a:pt x="1700542" y="304800"/>
                  </a:lnTo>
                  <a:lnTo>
                    <a:pt x="1784756" y="279400"/>
                  </a:lnTo>
                  <a:lnTo>
                    <a:pt x="1827403" y="254000"/>
                  </a:lnTo>
                  <a:lnTo>
                    <a:pt x="2180361" y="152400"/>
                  </a:lnTo>
                  <a:lnTo>
                    <a:pt x="2225852" y="152400"/>
                  </a:lnTo>
                  <a:lnTo>
                    <a:pt x="2317673" y="127000"/>
                  </a:lnTo>
                  <a:lnTo>
                    <a:pt x="2363978" y="127000"/>
                  </a:lnTo>
                  <a:lnTo>
                    <a:pt x="2410549" y="114300"/>
                  </a:lnTo>
                  <a:lnTo>
                    <a:pt x="2504440" y="114300"/>
                  </a:lnTo>
                  <a:lnTo>
                    <a:pt x="2551747" y="101600"/>
                  </a:lnTo>
                  <a:lnTo>
                    <a:pt x="2934639" y="101600"/>
                  </a:lnTo>
                  <a:lnTo>
                    <a:pt x="2981947" y="114300"/>
                  </a:lnTo>
                  <a:lnTo>
                    <a:pt x="3075838" y="114300"/>
                  </a:lnTo>
                  <a:lnTo>
                    <a:pt x="3122409" y="127000"/>
                  </a:lnTo>
                  <a:lnTo>
                    <a:pt x="3168713" y="127000"/>
                  </a:lnTo>
                  <a:lnTo>
                    <a:pt x="3260534" y="152400"/>
                  </a:lnTo>
                  <a:lnTo>
                    <a:pt x="3306026" y="152400"/>
                  </a:lnTo>
                  <a:lnTo>
                    <a:pt x="3658984" y="254000"/>
                  </a:lnTo>
                  <a:lnTo>
                    <a:pt x="3701631" y="279400"/>
                  </a:lnTo>
                  <a:lnTo>
                    <a:pt x="3785844" y="304800"/>
                  </a:lnTo>
                  <a:lnTo>
                    <a:pt x="3827399" y="330200"/>
                  </a:lnTo>
                  <a:lnTo>
                    <a:pt x="3868585" y="342900"/>
                  </a:lnTo>
                  <a:lnTo>
                    <a:pt x="3949801" y="393700"/>
                  </a:lnTo>
                  <a:lnTo>
                    <a:pt x="3989819" y="406400"/>
                  </a:lnTo>
                  <a:lnTo>
                    <a:pt x="4068635" y="457200"/>
                  </a:lnTo>
                  <a:lnTo>
                    <a:pt x="4107408" y="469900"/>
                  </a:lnTo>
                  <a:lnTo>
                    <a:pt x="4145775" y="495300"/>
                  </a:lnTo>
                  <a:lnTo>
                    <a:pt x="4221175" y="546100"/>
                  </a:lnTo>
                  <a:lnTo>
                    <a:pt x="4294797" y="596900"/>
                  </a:lnTo>
                  <a:lnTo>
                    <a:pt x="4366577" y="647700"/>
                  </a:lnTo>
                  <a:lnTo>
                    <a:pt x="4401744" y="685800"/>
                  </a:lnTo>
                  <a:lnTo>
                    <a:pt x="4436440" y="711200"/>
                  </a:lnTo>
                  <a:lnTo>
                    <a:pt x="4470641" y="736600"/>
                  </a:lnTo>
                  <a:lnTo>
                    <a:pt x="4504347" y="762000"/>
                  </a:lnTo>
                  <a:lnTo>
                    <a:pt x="4537545" y="800100"/>
                  </a:lnTo>
                  <a:lnTo>
                    <a:pt x="4570234" y="825500"/>
                  </a:lnTo>
                  <a:lnTo>
                    <a:pt x="4602404" y="863600"/>
                  </a:lnTo>
                  <a:lnTo>
                    <a:pt x="4634039" y="889000"/>
                  </a:lnTo>
                  <a:lnTo>
                    <a:pt x="4665142" y="927100"/>
                  </a:lnTo>
                  <a:lnTo>
                    <a:pt x="4695710" y="952500"/>
                  </a:lnTo>
                  <a:lnTo>
                    <a:pt x="4725721" y="990600"/>
                  </a:lnTo>
                  <a:lnTo>
                    <a:pt x="4755185" y="1016000"/>
                  </a:lnTo>
                  <a:lnTo>
                    <a:pt x="4784077" y="1054100"/>
                  </a:lnTo>
                  <a:lnTo>
                    <a:pt x="4812398" y="1092200"/>
                  </a:lnTo>
                  <a:lnTo>
                    <a:pt x="4840148" y="1130300"/>
                  </a:lnTo>
                  <a:lnTo>
                    <a:pt x="4867313" y="1155700"/>
                  </a:lnTo>
                  <a:lnTo>
                    <a:pt x="4893881" y="1193800"/>
                  </a:lnTo>
                  <a:lnTo>
                    <a:pt x="4919853" y="1231900"/>
                  </a:lnTo>
                  <a:lnTo>
                    <a:pt x="4945227" y="1270000"/>
                  </a:lnTo>
                  <a:lnTo>
                    <a:pt x="4969967" y="1308100"/>
                  </a:lnTo>
                  <a:lnTo>
                    <a:pt x="4994097" y="1346200"/>
                  </a:lnTo>
                  <a:lnTo>
                    <a:pt x="5017605" y="1384300"/>
                  </a:lnTo>
                  <a:lnTo>
                    <a:pt x="5040465" y="1422400"/>
                  </a:lnTo>
                  <a:lnTo>
                    <a:pt x="5062690" y="1460500"/>
                  </a:lnTo>
                  <a:lnTo>
                    <a:pt x="5084267" y="1498600"/>
                  </a:lnTo>
                  <a:lnTo>
                    <a:pt x="5105184" y="1536700"/>
                  </a:lnTo>
                  <a:lnTo>
                    <a:pt x="5125428" y="1587500"/>
                  </a:lnTo>
                  <a:lnTo>
                    <a:pt x="5145011" y="1625600"/>
                  </a:lnTo>
                  <a:lnTo>
                    <a:pt x="5163909" y="1663700"/>
                  </a:lnTo>
                  <a:lnTo>
                    <a:pt x="5182120" y="1701800"/>
                  </a:lnTo>
                  <a:lnTo>
                    <a:pt x="5199646" y="1752600"/>
                  </a:lnTo>
                  <a:lnTo>
                    <a:pt x="5216461" y="1790700"/>
                  </a:lnTo>
                  <a:lnTo>
                    <a:pt x="5232578" y="1828800"/>
                  </a:lnTo>
                  <a:lnTo>
                    <a:pt x="5247970" y="1879600"/>
                  </a:lnTo>
                  <a:lnTo>
                    <a:pt x="5262651" y="1917700"/>
                  </a:lnTo>
                  <a:lnTo>
                    <a:pt x="5276583" y="1968500"/>
                  </a:lnTo>
                  <a:lnTo>
                    <a:pt x="5289791" y="2006600"/>
                  </a:lnTo>
                  <a:lnTo>
                    <a:pt x="5302262" y="2057400"/>
                  </a:lnTo>
                  <a:lnTo>
                    <a:pt x="5313972" y="2095500"/>
                  </a:lnTo>
                  <a:lnTo>
                    <a:pt x="5324919" y="2146300"/>
                  </a:lnTo>
                  <a:lnTo>
                    <a:pt x="5335105" y="2184400"/>
                  </a:lnTo>
                  <a:lnTo>
                    <a:pt x="5344515" y="2235200"/>
                  </a:lnTo>
                  <a:lnTo>
                    <a:pt x="5353151" y="2273300"/>
                  </a:lnTo>
                  <a:lnTo>
                    <a:pt x="5361000" y="2324100"/>
                  </a:lnTo>
                  <a:lnTo>
                    <a:pt x="5368048" y="2374900"/>
                  </a:lnTo>
                  <a:lnTo>
                    <a:pt x="5374297" y="2413000"/>
                  </a:lnTo>
                  <a:lnTo>
                    <a:pt x="5379732" y="2463800"/>
                  </a:lnTo>
                  <a:lnTo>
                    <a:pt x="5384355" y="2514600"/>
                  </a:lnTo>
                  <a:lnTo>
                    <a:pt x="5388153" y="2552700"/>
                  </a:lnTo>
                  <a:lnTo>
                    <a:pt x="5391112" y="2603500"/>
                  </a:lnTo>
                  <a:lnTo>
                    <a:pt x="5393245" y="2654300"/>
                  </a:lnTo>
                  <a:lnTo>
                    <a:pt x="5394528" y="2705100"/>
                  </a:lnTo>
                  <a:lnTo>
                    <a:pt x="5394960" y="2743200"/>
                  </a:lnTo>
                  <a:lnTo>
                    <a:pt x="5394960" y="2040191"/>
                  </a:lnTo>
                  <a:lnTo>
                    <a:pt x="5384279" y="2006600"/>
                  </a:lnTo>
                  <a:lnTo>
                    <a:pt x="5371452" y="1955800"/>
                  </a:lnTo>
                  <a:lnTo>
                    <a:pt x="5357888" y="1917700"/>
                  </a:lnTo>
                  <a:lnTo>
                    <a:pt x="5343626" y="1879600"/>
                  </a:lnTo>
                  <a:lnTo>
                    <a:pt x="5328666" y="1828800"/>
                  </a:lnTo>
                  <a:lnTo>
                    <a:pt x="5312994" y="1790700"/>
                  </a:lnTo>
                  <a:lnTo>
                    <a:pt x="5296636" y="1739900"/>
                  </a:lnTo>
                  <a:lnTo>
                    <a:pt x="5279593" y="1701800"/>
                  </a:lnTo>
                  <a:lnTo>
                    <a:pt x="5261864" y="1663700"/>
                  </a:lnTo>
                  <a:lnTo>
                    <a:pt x="5243474" y="1625600"/>
                  </a:lnTo>
                  <a:lnTo>
                    <a:pt x="5224424" y="1574800"/>
                  </a:lnTo>
                  <a:lnTo>
                    <a:pt x="5204714" y="1536700"/>
                  </a:lnTo>
                  <a:lnTo>
                    <a:pt x="5184343" y="1498600"/>
                  </a:lnTo>
                  <a:lnTo>
                    <a:pt x="5163337" y="1460500"/>
                  </a:lnTo>
                  <a:lnTo>
                    <a:pt x="5141696" y="1422400"/>
                  </a:lnTo>
                  <a:lnTo>
                    <a:pt x="5119421" y="1384300"/>
                  </a:lnTo>
                  <a:lnTo>
                    <a:pt x="5096522" y="1333500"/>
                  </a:lnTo>
                  <a:lnTo>
                    <a:pt x="5073015" y="1295400"/>
                  </a:lnTo>
                  <a:lnTo>
                    <a:pt x="5048885" y="1257300"/>
                  </a:lnTo>
                  <a:lnTo>
                    <a:pt x="5024158" y="1219200"/>
                  </a:lnTo>
                  <a:lnTo>
                    <a:pt x="4998834" y="1193800"/>
                  </a:lnTo>
                  <a:lnTo>
                    <a:pt x="4972926" y="1155700"/>
                  </a:lnTo>
                  <a:lnTo>
                    <a:pt x="4946434" y="1117600"/>
                  </a:lnTo>
                  <a:lnTo>
                    <a:pt x="4919370" y="1079500"/>
                  </a:lnTo>
                  <a:lnTo>
                    <a:pt x="4891735" y="1041400"/>
                  </a:lnTo>
                  <a:lnTo>
                    <a:pt x="4863528" y="1003300"/>
                  </a:lnTo>
                  <a:lnTo>
                    <a:pt x="4834775" y="977900"/>
                  </a:lnTo>
                  <a:lnTo>
                    <a:pt x="4805477" y="939800"/>
                  </a:lnTo>
                  <a:lnTo>
                    <a:pt x="4775632" y="901700"/>
                  </a:lnTo>
                  <a:lnTo>
                    <a:pt x="4745253" y="876300"/>
                  </a:lnTo>
                  <a:lnTo>
                    <a:pt x="4714341" y="838200"/>
                  </a:lnTo>
                  <a:lnTo>
                    <a:pt x="4682909" y="812800"/>
                  </a:lnTo>
                  <a:lnTo>
                    <a:pt x="4650968" y="774700"/>
                  </a:lnTo>
                  <a:lnTo>
                    <a:pt x="4618520" y="749300"/>
                  </a:lnTo>
                  <a:lnTo>
                    <a:pt x="4585563" y="711200"/>
                  </a:lnTo>
                  <a:lnTo>
                    <a:pt x="4552124" y="685800"/>
                  </a:lnTo>
                  <a:lnTo>
                    <a:pt x="4518190" y="660400"/>
                  </a:lnTo>
                  <a:lnTo>
                    <a:pt x="4483773" y="635000"/>
                  </a:lnTo>
                  <a:lnTo>
                    <a:pt x="4448886" y="596900"/>
                  </a:lnTo>
                  <a:lnTo>
                    <a:pt x="4377728" y="546100"/>
                  </a:lnTo>
                  <a:lnTo>
                    <a:pt x="4304741" y="495300"/>
                  </a:lnTo>
                  <a:lnTo>
                    <a:pt x="4230014" y="444500"/>
                  </a:lnTo>
                  <a:lnTo>
                    <a:pt x="4153573" y="393700"/>
                  </a:lnTo>
                  <a:lnTo>
                    <a:pt x="4114723" y="368300"/>
                  </a:lnTo>
                  <a:lnTo>
                    <a:pt x="4075480" y="355600"/>
                  </a:lnTo>
                  <a:lnTo>
                    <a:pt x="3995788" y="304800"/>
                  </a:lnTo>
                  <a:lnTo>
                    <a:pt x="3955364" y="292100"/>
                  </a:lnTo>
                  <a:lnTo>
                    <a:pt x="3914571" y="266700"/>
                  </a:lnTo>
                  <a:lnTo>
                    <a:pt x="3873398" y="254000"/>
                  </a:lnTo>
                  <a:lnTo>
                    <a:pt x="3831856" y="228600"/>
                  </a:lnTo>
                  <a:lnTo>
                    <a:pt x="3789959" y="215900"/>
                  </a:lnTo>
                  <a:lnTo>
                    <a:pt x="3747706" y="190500"/>
                  </a:lnTo>
                  <a:lnTo>
                    <a:pt x="3442716" y="101600"/>
                  </a:lnTo>
                  <a:lnTo>
                    <a:pt x="3261753" y="50800"/>
                  </a:lnTo>
                  <a:lnTo>
                    <a:pt x="3215830" y="50800"/>
                  </a:lnTo>
                  <a:lnTo>
                    <a:pt x="3169640" y="38100"/>
                  </a:lnTo>
                  <a:lnTo>
                    <a:pt x="3123184" y="38100"/>
                  </a:lnTo>
                  <a:lnTo>
                    <a:pt x="3076486" y="25400"/>
                  </a:lnTo>
                  <a:lnTo>
                    <a:pt x="3029547" y="25400"/>
                  </a:lnTo>
                  <a:lnTo>
                    <a:pt x="2982366" y="12700"/>
                  </a:lnTo>
                  <a:lnTo>
                    <a:pt x="2791447" y="12700"/>
                  </a:lnTo>
                  <a:lnTo>
                    <a:pt x="2743200" y="0"/>
                  </a:lnTo>
                  <a:lnTo>
                    <a:pt x="2694940" y="12700"/>
                  </a:lnTo>
                  <a:lnTo>
                    <a:pt x="2504021" y="12700"/>
                  </a:lnTo>
                  <a:lnTo>
                    <a:pt x="2456840" y="25400"/>
                  </a:lnTo>
                  <a:lnTo>
                    <a:pt x="2409901" y="25400"/>
                  </a:lnTo>
                  <a:lnTo>
                    <a:pt x="2363203" y="38100"/>
                  </a:lnTo>
                  <a:lnTo>
                    <a:pt x="2316746" y="38100"/>
                  </a:lnTo>
                  <a:lnTo>
                    <a:pt x="2270556" y="50800"/>
                  </a:lnTo>
                  <a:lnTo>
                    <a:pt x="2224633" y="50800"/>
                  </a:lnTo>
                  <a:lnTo>
                    <a:pt x="2178964" y="63500"/>
                  </a:lnTo>
                  <a:lnTo>
                    <a:pt x="1738680" y="190500"/>
                  </a:lnTo>
                  <a:lnTo>
                    <a:pt x="1696427" y="215900"/>
                  </a:lnTo>
                  <a:lnTo>
                    <a:pt x="1654530" y="228600"/>
                  </a:lnTo>
                  <a:lnTo>
                    <a:pt x="1612988" y="254000"/>
                  </a:lnTo>
                  <a:lnTo>
                    <a:pt x="1571815" y="266700"/>
                  </a:lnTo>
                  <a:lnTo>
                    <a:pt x="1531023" y="292100"/>
                  </a:lnTo>
                  <a:lnTo>
                    <a:pt x="1490599" y="304800"/>
                  </a:lnTo>
                  <a:lnTo>
                    <a:pt x="1410906" y="355600"/>
                  </a:lnTo>
                  <a:lnTo>
                    <a:pt x="1371663" y="368300"/>
                  </a:lnTo>
                  <a:lnTo>
                    <a:pt x="1332814" y="393700"/>
                  </a:lnTo>
                  <a:lnTo>
                    <a:pt x="1256372" y="444500"/>
                  </a:lnTo>
                  <a:lnTo>
                    <a:pt x="1181646" y="495300"/>
                  </a:lnTo>
                  <a:lnTo>
                    <a:pt x="1108659" y="546100"/>
                  </a:lnTo>
                  <a:lnTo>
                    <a:pt x="1037501" y="596900"/>
                  </a:lnTo>
                  <a:lnTo>
                    <a:pt x="1002614" y="635000"/>
                  </a:lnTo>
                  <a:lnTo>
                    <a:pt x="968197" y="660400"/>
                  </a:lnTo>
                  <a:lnTo>
                    <a:pt x="934262" y="685800"/>
                  </a:lnTo>
                  <a:lnTo>
                    <a:pt x="900823" y="711200"/>
                  </a:lnTo>
                  <a:lnTo>
                    <a:pt x="867867" y="749300"/>
                  </a:lnTo>
                  <a:lnTo>
                    <a:pt x="835418" y="774700"/>
                  </a:lnTo>
                  <a:lnTo>
                    <a:pt x="803478" y="812800"/>
                  </a:lnTo>
                  <a:lnTo>
                    <a:pt x="772045" y="838200"/>
                  </a:lnTo>
                  <a:lnTo>
                    <a:pt x="741133" y="876300"/>
                  </a:lnTo>
                  <a:lnTo>
                    <a:pt x="710755" y="901700"/>
                  </a:lnTo>
                  <a:lnTo>
                    <a:pt x="680910" y="939800"/>
                  </a:lnTo>
                  <a:lnTo>
                    <a:pt x="651611" y="977900"/>
                  </a:lnTo>
                  <a:lnTo>
                    <a:pt x="622858" y="1003300"/>
                  </a:lnTo>
                  <a:lnTo>
                    <a:pt x="594652" y="1041400"/>
                  </a:lnTo>
                  <a:lnTo>
                    <a:pt x="567016" y="1079500"/>
                  </a:lnTo>
                  <a:lnTo>
                    <a:pt x="539953" y="1117600"/>
                  </a:lnTo>
                  <a:lnTo>
                    <a:pt x="513461" y="1155700"/>
                  </a:lnTo>
                  <a:lnTo>
                    <a:pt x="487553" y="1193800"/>
                  </a:lnTo>
                  <a:lnTo>
                    <a:pt x="462229" y="1219200"/>
                  </a:lnTo>
                  <a:lnTo>
                    <a:pt x="437502" y="1257300"/>
                  </a:lnTo>
                  <a:lnTo>
                    <a:pt x="413372" y="1295400"/>
                  </a:lnTo>
                  <a:lnTo>
                    <a:pt x="389864" y="1333500"/>
                  </a:lnTo>
                  <a:lnTo>
                    <a:pt x="366966" y="1384300"/>
                  </a:lnTo>
                  <a:lnTo>
                    <a:pt x="344690" y="1422400"/>
                  </a:lnTo>
                  <a:lnTo>
                    <a:pt x="323049" y="1460500"/>
                  </a:lnTo>
                  <a:lnTo>
                    <a:pt x="302044" y="1498600"/>
                  </a:lnTo>
                  <a:lnTo>
                    <a:pt x="281673" y="1536700"/>
                  </a:lnTo>
                  <a:lnTo>
                    <a:pt x="261962" y="1574800"/>
                  </a:lnTo>
                  <a:lnTo>
                    <a:pt x="242912" y="1625600"/>
                  </a:lnTo>
                  <a:lnTo>
                    <a:pt x="224523" y="1663700"/>
                  </a:lnTo>
                  <a:lnTo>
                    <a:pt x="206794" y="1701800"/>
                  </a:lnTo>
                  <a:lnTo>
                    <a:pt x="189750" y="1739900"/>
                  </a:lnTo>
                  <a:lnTo>
                    <a:pt x="173393" y="1790700"/>
                  </a:lnTo>
                  <a:lnTo>
                    <a:pt x="157721" y="1828800"/>
                  </a:lnTo>
                  <a:lnTo>
                    <a:pt x="142760" y="1879600"/>
                  </a:lnTo>
                  <a:lnTo>
                    <a:pt x="128498" y="1917700"/>
                  </a:lnTo>
                  <a:lnTo>
                    <a:pt x="114935" y="1955800"/>
                  </a:lnTo>
                  <a:lnTo>
                    <a:pt x="102108" y="2006600"/>
                  </a:lnTo>
                  <a:lnTo>
                    <a:pt x="89992" y="2044700"/>
                  </a:lnTo>
                  <a:lnTo>
                    <a:pt x="78613" y="2095500"/>
                  </a:lnTo>
                  <a:lnTo>
                    <a:pt x="67983" y="2133600"/>
                  </a:lnTo>
                  <a:lnTo>
                    <a:pt x="58089" y="2184400"/>
                  </a:lnTo>
                  <a:lnTo>
                    <a:pt x="48945" y="2235200"/>
                  </a:lnTo>
                  <a:lnTo>
                    <a:pt x="40563" y="2273300"/>
                  </a:lnTo>
                  <a:lnTo>
                    <a:pt x="32943" y="2324100"/>
                  </a:lnTo>
                  <a:lnTo>
                    <a:pt x="26098" y="2374900"/>
                  </a:lnTo>
                  <a:lnTo>
                    <a:pt x="20040" y="2413000"/>
                  </a:lnTo>
                  <a:lnTo>
                    <a:pt x="14757" y="2463800"/>
                  </a:lnTo>
                  <a:lnTo>
                    <a:pt x="10274" y="2514600"/>
                  </a:lnTo>
                  <a:lnTo>
                    <a:pt x="6591" y="2552700"/>
                  </a:lnTo>
                  <a:lnTo>
                    <a:pt x="3721" y="2603500"/>
                  </a:lnTo>
                  <a:lnTo>
                    <a:pt x="1651" y="2654300"/>
                  </a:lnTo>
                  <a:lnTo>
                    <a:pt x="406" y="2705100"/>
                  </a:lnTo>
                  <a:lnTo>
                    <a:pt x="0" y="2743200"/>
                  </a:lnTo>
                  <a:lnTo>
                    <a:pt x="406" y="2794000"/>
                  </a:lnTo>
                  <a:lnTo>
                    <a:pt x="1651" y="2844800"/>
                  </a:lnTo>
                  <a:lnTo>
                    <a:pt x="3721" y="2895600"/>
                  </a:lnTo>
                  <a:lnTo>
                    <a:pt x="6591" y="2946400"/>
                  </a:lnTo>
                  <a:lnTo>
                    <a:pt x="10274" y="2984500"/>
                  </a:lnTo>
                  <a:lnTo>
                    <a:pt x="14757" y="3035300"/>
                  </a:lnTo>
                  <a:lnTo>
                    <a:pt x="20040" y="3086100"/>
                  </a:lnTo>
                  <a:lnTo>
                    <a:pt x="26098" y="3124200"/>
                  </a:lnTo>
                  <a:lnTo>
                    <a:pt x="32943" y="3175000"/>
                  </a:lnTo>
                  <a:lnTo>
                    <a:pt x="40563" y="3225800"/>
                  </a:lnTo>
                  <a:lnTo>
                    <a:pt x="48945" y="3263900"/>
                  </a:lnTo>
                  <a:lnTo>
                    <a:pt x="58089" y="3314700"/>
                  </a:lnTo>
                  <a:lnTo>
                    <a:pt x="67983" y="3365500"/>
                  </a:lnTo>
                  <a:lnTo>
                    <a:pt x="78613" y="3403600"/>
                  </a:lnTo>
                  <a:lnTo>
                    <a:pt x="89992" y="3454400"/>
                  </a:lnTo>
                  <a:lnTo>
                    <a:pt x="102108" y="3492500"/>
                  </a:lnTo>
                  <a:lnTo>
                    <a:pt x="114935" y="3543300"/>
                  </a:lnTo>
                  <a:lnTo>
                    <a:pt x="128498" y="3581400"/>
                  </a:lnTo>
                  <a:lnTo>
                    <a:pt x="142760" y="3619500"/>
                  </a:lnTo>
                  <a:lnTo>
                    <a:pt x="157721" y="3670300"/>
                  </a:lnTo>
                  <a:lnTo>
                    <a:pt x="173393" y="3708400"/>
                  </a:lnTo>
                  <a:lnTo>
                    <a:pt x="189750" y="3759200"/>
                  </a:lnTo>
                  <a:lnTo>
                    <a:pt x="206794" y="3797300"/>
                  </a:lnTo>
                  <a:lnTo>
                    <a:pt x="224523" y="3835400"/>
                  </a:lnTo>
                  <a:lnTo>
                    <a:pt x="242912" y="3873500"/>
                  </a:lnTo>
                  <a:lnTo>
                    <a:pt x="261962" y="3924300"/>
                  </a:lnTo>
                  <a:lnTo>
                    <a:pt x="281673" y="3962400"/>
                  </a:lnTo>
                  <a:lnTo>
                    <a:pt x="302044" y="4000500"/>
                  </a:lnTo>
                  <a:lnTo>
                    <a:pt x="323049" y="4038600"/>
                  </a:lnTo>
                  <a:lnTo>
                    <a:pt x="344690" y="4076700"/>
                  </a:lnTo>
                  <a:lnTo>
                    <a:pt x="366966" y="4114800"/>
                  </a:lnTo>
                  <a:lnTo>
                    <a:pt x="389864" y="4165600"/>
                  </a:lnTo>
                  <a:lnTo>
                    <a:pt x="413372" y="4203700"/>
                  </a:lnTo>
                  <a:lnTo>
                    <a:pt x="437502" y="4241800"/>
                  </a:lnTo>
                  <a:lnTo>
                    <a:pt x="462229" y="4279900"/>
                  </a:lnTo>
                  <a:lnTo>
                    <a:pt x="487553" y="4305300"/>
                  </a:lnTo>
                  <a:lnTo>
                    <a:pt x="513461" y="4343400"/>
                  </a:lnTo>
                  <a:lnTo>
                    <a:pt x="539953" y="4381500"/>
                  </a:lnTo>
                  <a:lnTo>
                    <a:pt x="567016" y="4419600"/>
                  </a:lnTo>
                  <a:lnTo>
                    <a:pt x="594652" y="4457700"/>
                  </a:lnTo>
                  <a:lnTo>
                    <a:pt x="622858" y="4495800"/>
                  </a:lnTo>
                  <a:lnTo>
                    <a:pt x="651611" y="4521200"/>
                  </a:lnTo>
                  <a:lnTo>
                    <a:pt x="680910" y="4559300"/>
                  </a:lnTo>
                  <a:lnTo>
                    <a:pt x="710755" y="4597400"/>
                  </a:lnTo>
                  <a:lnTo>
                    <a:pt x="741133" y="4622800"/>
                  </a:lnTo>
                  <a:lnTo>
                    <a:pt x="772045" y="4660900"/>
                  </a:lnTo>
                  <a:lnTo>
                    <a:pt x="803478" y="4686300"/>
                  </a:lnTo>
                  <a:lnTo>
                    <a:pt x="835418" y="4724400"/>
                  </a:lnTo>
                  <a:lnTo>
                    <a:pt x="867867" y="4749800"/>
                  </a:lnTo>
                  <a:lnTo>
                    <a:pt x="900823" y="4787900"/>
                  </a:lnTo>
                  <a:lnTo>
                    <a:pt x="934262" y="4813300"/>
                  </a:lnTo>
                  <a:lnTo>
                    <a:pt x="968197" y="4838700"/>
                  </a:lnTo>
                  <a:lnTo>
                    <a:pt x="1002614" y="4864100"/>
                  </a:lnTo>
                  <a:lnTo>
                    <a:pt x="1037501" y="4902200"/>
                  </a:lnTo>
                  <a:lnTo>
                    <a:pt x="1072845" y="4927600"/>
                  </a:lnTo>
                  <a:lnTo>
                    <a:pt x="1144930" y="4978400"/>
                  </a:lnTo>
                  <a:lnTo>
                    <a:pt x="1218793" y="5029200"/>
                  </a:lnTo>
                  <a:lnTo>
                    <a:pt x="1294384" y="5080000"/>
                  </a:lnTo>
                  <a:lnTo>
                    <a:pt x="1371663" y="5130800"/>
                  </a:lnTo>
                  <a:lnTo>
                    <a:pt x="1410906" y="5143500"/>
                  </a:lnTo>
                  <a:lnTo>
                    <a:pt x="1490599" y="5194300"/>
                  </a:lnTo>
                  <a:lnTo>
                    <a:pt x="1531023" y="5207000"/>
                  </a:lnTo>
                  <a:lnTo>
                    <a:pt x="1571815" y="5232400"/>
                  </a:lnTo>
                  <a:lnTo>
                    <a:pt x="1612988" y="5245100"/>
                  </a:lnTo>
                  <a:lnTo>
                    <a:pt x="1654530" y="5270500"/>
                  </a:lnTo>
                  <a:lnTo>
                    <a:pt x="1696427" y="5283200"/>
                  </a:lnTo>
                  <a:lnTo>
                    <a:pt x="1738680" y="5308600"/>
                  </a:lnTo>
                  <a:lnTo>
                    <a:pt x="1824189" y="5334000"/>
                  </a:lnTo>
                  <a:lnTo>
                    <a:pt x="2224633" y="5448300"/>
                  </a:lnTo>
                  <a:lnTo>
                    <a:pt x="2270556" y="5448300"/>
                  </a:lnTo>
                  <a:lnTo>
                    <a:pt x="2316746" y="5461000"/>
                  </a:lnTo>
                  <a:lnTo>
                    <a:pt x="2363203" y="5461000"/>
                  </a:lnTo>
                  <a:lnTo>
                    <a:pt x="2409901" y="5473700"/>
                  </a:lnTo>
                  <a:lnTo>
                    <a:pt x="2456840" y="5473700"/>
                  </a:lnTo>
                  <a:lnTo>
                    <a:pt x="2504021" y="5486400"/>
                  </a:lnTo>
                  <a:lnTo>
                    <a:pt x="2982366" y="5486400"/>
                  </a:lnTo>
                  <a:lnTo>
                    <a:pt x="3029547" y="5473700"/>
                  </a:lnTo>
                  <a:lnTo>
                    <a:pt x="3076486" y="5473700"/>
                  </a:lnTo>
                  <a:lnTo>
                    <a:pt x="3123184" y="5461000"/>
                  </a:lnTo>
                  <a:lnTo>
                    <a:pt x="3169640" y="5461000"/>
                  </a:lnTo>
                  <a:lnTo>
                    <a:pt x="3215830" y="5448300"/>
                  </a:lnTo>
                  <a:lnTo>
                    <a:pt x="3261753" y="5448300"/>
                  </a:lnTo>
                  <a:lnTo>
                    <a:pt x="3442716" y="5397500"/>
                  </a:lnTo>
                  <a:lnTo>
                    <a:pt x="3747706" y="5308600"/>
                  </a:lnTo>
                  <a:lnTo>
                    <a:pt x="3789959" y="5283200"/>
                  </a:lnTo>
                  <a:lnTo>
                    <a:pt x="3831856" y="5270500"/>
                  </a:lnTo>
                  <a:lnTo>
                    <a:pt x="3873398" y="5245100"/>
                  </a:lnTo>
                  <a:lnTo>
                    <a:pt x="3914571" y="5232400"/>
                  </a:lnTo>
                  <a:lnTo>
                    <a:pt x="3955364" y="5207000"/>
                  </a:lnTo>
                  <a:lnTo>
                    <a:pt x="3995788" y="5194300"/>
                  </a:lnTo>
                  <a:lnTo>
                    <a:pt x="4075480" y="5143500"/>
                  </a:lnTo>
                  <a:lnTo>
                    <a:pt x="4114723" y="5130800"/>
                  </a:lnTo>
                  <a:lnTo>
                    <a:pt x="4192003" y="5080000"/>
                  </a:lnTo>
                  <a:lnTo>
                    <a:pt x="4267593" y="5029200"/>
                  </a:lnTo>
                  <a:lnTo>
                    <a:pt x="4341457" y="4978400"/>
                  </a:lnTo>
                  <a:lnTo>
                    <a:pt x="4413542" y="4927600"/>
                  </a:lnTo>
                  <a:lnTo>
                    <a:pt x="4448886" y="4902200"/>
                  </a:lnTo>
                  <a:lnTo>
                    <a:pt x="4483773" y="4864100"/>
                  </a:lnTo>
                  <a:lnTo>
                    <a:pt x="4518190" y="4838700"/>
                  </a:lnTo>
                  <a:lnTo>
                    <a:pt x="4552124" y="4813300"/>
                  </a:lnTo>
                  <a:lnTo>
                    <a:pt x="4585563" y="4787900"/>
                  </a:lnTo>
                  <a:lnTo>
                    <a:pt x="4618520" y="4749800"/>
                  </a:lnTo>
                  <a:lnTo>
                    <a:pt x="4650968" y="4724400"/>
                  </a:lnTo>
                  <a:lnTo>
                    <a:pt x="4682909" y="4686300"/>
                  </a:lnTo>
                  <a:lnTo>
                    <a:pt x="4714341" y="4660900"/>
                  </a:lnTo>
                  <a:lnTo>
                    <a:pt x="4745253" y="4622800"/>
                  </a:lnTo>
                  <a:lnTo>
                    <a:pt x="4775632" y="4597400"/>
                  </a:lnTo>
                  <a:lnTo>
                    <a:pt x="4805477" y="4559300"/>
                  </a:lnTo>
                  <a:lnTo>
                    <a:pt x="4834775" y="4521200"/>
                  </a:lnTo>
                  <a:lnTo>
                    <a:pt x="4863528" y="4495800"/>
                  </a:lnTo>
                  <a:lnTo>
                    <a:pt x="4891735" y="4457700"/>
                  </a:lnTo>
                  <a:lnTo>
                    <a:pt x="4919370" y="4419600"/>
                  </a:lnTo>
                  <a:lnTo>
                    <a:pt x="4946434" y="4381500"/>
                  </a:lnTo>
                  <a:lnTo>
                    <a:pt x="4972926" y="4343400"/>
                  </a:lnTo>
                  <a:lnTo>
                    <a:pt x="4998834" y="4305300"/>
                  </a:lnTo>
                  <a:lnTo>
                    <a:pt x="5024158" y="4279900"/>
                  </a:lnTo>
                  <a:lnTo>
                    <a:pt x="5048885" y="4241800"/>
                  </a:lnTo>
                  <a:lnTo>
                    <a:pt x="5073015" y="4203700"/>
                  </a:lnTo>
                  <a:lnTo>
                    <a:pt x="5096522" y="4165600"/>
                  </a:lnTo>
                  <a:lnTo>
                    <a:pt x="5119421" y="4114800"/>
                  </a:lnTo>
                  <a:lnTo>
                    <a:pt x="5141696" y="4076700"/>
                  </a:lnTo>
                  <a:lnTo>
                    <a:pt x="5163337" y="4038600"/>
                  </a:lnTo>
                  <a:lnTo>
                    <a:pt x="5184343" y="4000500"/>
                  </a:lnTo>
                  <a:lnTo>
                    <a:pt x="5204714" y="3962400"/>
                  </a:lnTo>
                  <a:lnTo>
                    <a:pt x="5224424" y="3924300"/>
                  </a:lnTo>
                  <a:lnTo>
                    <a:pt x="5243474" y="3873500"/>
                  </a:lnTo>
                  <a:lnTo>
                    <a:pt x="5261864" y="3835400"/>
                  </a:lnTo>
                  <a:lnTo>
                    <a:pt x="5279593" y="3797300"/>
                  </a:lnTo>
                  <a:lnTo>
                    <a:pt x="5296636" y="3759200"/>
                  </a:lnTo>
                  <a:lnTo>
                    <a:pt x="5312994" y="3708400"/>
                  </a:lnTo>
                  <a:lnTo>
                    <a:pt x="5328666" y="3670300"/>
                  </a:lnTo>
                  <a:lnTo>
                    <a:pt x="5343626" y="3619500"/>
                  </a:lnTo>
                  <a:lnTo>
                    <a:pt x="5357888" y="3581400"/>
                  </a:lnTo>
                  <a:lnTo>
                    <a:pt x="5371452" y="3543300"/>
                  </a:lnTo>
                  <a:lnTo>
                    <a:pt x="5384279" y="3492500"/>
                  </a:lnTo>
                  <a:lnTo>
                    <a:pt x="5396395" y="3454400"/>
                  </a:lnTo>
                  <a:lnTo>
                    <a:pt x="5407774" y="3403600"/>
                  </a:lnTo>
                  <a:lnTo>
                    <a:pt x="5418404" y="3365500"/>
                  </a:lnTo>
                  <a:lnTo>
                    <a:pt x="5428297" y="3314700"/>
                  </a:lnTo>
                  <a:lnTo>
                    <a:pt x="5437441" y="3263900"/>
                  </a:lnTo>
                  <a:lnTo>
                    <a:pt x="5445823" y="3225800"/>
                  </a:lnTo>
                  <a:lnTo>
                    <a:pt x="5453443" y="3175000"/>
                  </a:lnTo>
                  <a:lnTo>
                    <a:pt x="5460289" y="3124200"/>
                  </a:lnTo>
                  <a:lnTo>
                    <a:pt x="5466346" y="3086100"/>
                  </a:lnTo>
                  <a:lnTo>
                    <a:pt x="5471630" y="3035300"/>
                  </a:lnTo>
                  <a:lnTo>
                    <a:pt x="5476113" y="2984500"/>
                  </a:lnTo>
                  <a:lnTo>
                    <a:pt x="5479796" y="2946400"/>
                  </a:lnTo>
                  <a:lnTo>
                    <a:pt x="5482666" y="2895600"/>
                  </a:lnTo>
                  <a:lnTo>
                    <a:pt x="5484736" y="2844800"/>
                  </a:lnTo>
                  <a:lnTo>
                    <a:pt x="5485981" y="2794000"/>
                  </a:lnTo>
                  <a:lnTo>
                    <a:pt x="5486400" y="2743200"/>
                  </a:lnTo>
                  <a:close/>
                </a:path>
              </a:pathLst>
            </a:custGeom>
            <a:solidFill>
              <a:srgbClr val="1539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277861" y="1725295"/>
            <a:ext cx="31394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93395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C1A795"/>
                </a:solidFill>
              </a:rPr>
              <a:t>What </a:t>
            </a:r>
            <a:r>
              <a:rPr sz="3600" dirty="0">
                <a:solidFill>
                  <a:srgbClr val="C1A795"/>
                </a:solidFill>
              </a:rPr>
              <a:t>is the  Purpose </a:t>
            </a:r>
            <a:r>
              <a:rPr sz="3600" spc="-5" dirty="0">
                <a:solidFill>
                  <a:srgbClr val="C1A795"/>
                </a:solidFill>
              </a:rPr>
              <a:t>of</a:t>
            </a:r>
            <a:r>
              <a:rPr sz="3600" spc="-120" dirty="0">
                <a:solidFill>
                  <a:srgbClr val="C1A795"/>
                </a:solidFill>
              </a:rPr>
              <a:t> </a:t>
            </a:r>
            <a:r>
              <a:rPr sz="3600" dirty="0">
                <a:solidFill>
                  <a:srgbClr val="C1A795"/>
                </a:solidFill>
              </a:rPr>
              <a:t>QPR?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6617589" y="3216021"/>
            <a:ext cx="445770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QPR is </a:t>
            </a:r>
            <a:r>
              <a:rPr sz="2400" u="heavy" dirty="0">
                <a:solidFill>
                  <a:srgbClr val="C1A795"/>
                </a:solidFill>
                <a:uFill>
                  <a:solidFill>
                    <a:srgbClr val="C1A795"/>
                  </a:solidFill>
                </a:uFill>
                <a:latin typeface="Tahoma"/>
                <a:cs typeface="Tahoma"/>
              </a:rPr>
              <a:t>not</a:t>
            </a: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C1A795"/>
                </a:solidFill>
                <a:latin typeface="Tahoma"/>
                <a:cs typeface="Tahoma"/>
              </a:rPr>
              <a:t>intended to </a:t>
            </a: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be a</a:t>
            </a:r>
            <a:r>
              <a:rPr sz="2400" spc="-100" dirty="0">
                <a:solidFill>
                  <a:srgbClr val="C1A795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C1A795"/>
                </a:solidFill>
                <a:latin typeface="Tahoma"/>
                <a:cs typeface="Tahoma"/>
              </a:rPr>
              <a:t>form  </a:t>
            </a: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of counseling or</a:t>
            </a:r>
            <a:r>
              <a:rPr sz="2400" spc="-50" dirty="0">
                <a:solidFill>
                  <a:srgbClr val="C1A79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C1A795"/>
                </a:solidFill>
                <a:latin typeface="Tahoma"/>
                <a:cs typeface="Tahoma"/>
              </a:rPr>
              <a:t>treatment.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38125" marR="231775" algn="ctr">
              <a:lnSpc>
                <a:spcPct val="100000"/>
              </a:lnSpc>
            </a:pP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QPR </a:t>
            </a:r>
            <a:r>
              <a:rPr sz="2400" u="heavy" dirty="0">
                <a:solidFill>
                  <a:srgbClr val="C1A795"/>
                </a:solidFill>
                <a:uFill>
                  <a:solidFill>
                    <a:srgbClr val="C1A795"/>
                  </a:solidFill>
                </a:uFill>
                <a:latin typeface="Tahoma"/>
                <a:cs typeface="Tahoma"/>
              </a:rPr>
              <a:t>is</a:t>
            </a: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C1A795"/>
                </a:solidFill>
                <a:latin typeface="Tahoma"/>
                <a:cs typeface="Tahoma"/>
              </a:rPr>
              <a:t>intended to </a:t>
            </a:r>
            <a:r>
              <a:rPr sz="2400" spc="-10" dirty="0">
                <a:solidFill>
                  <a:srgbClr val="C1A795"/>
                </a:solidFill>
                <a:latin typeface="Tahoma"/>
                <a:cs typeface="Tahoma"/>
              </a:rPr>
              <a:t>offer</a:t>
            </a:r>
            <a:r>
              <a:rPr sz="2400" spc="-100" dirty="0">
                <a:solidFill>
                  <a:srgbClr val="C1A795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hope  </a:t>
            </a:r>
            <a:r>
              <a:rPr sz="2400" spc="-5" dirty="0">
                <a:solidFill>
                  <a:srgbClr val="C1A795"/>
                </a:solidFill>
                <a:latin typeface="Tahoma"/>
                <a:cs typeface="Tahoma"/>
              </a:rPr>
              <a:t>through positive</a:t>
            </a:r>
            <a:r>
              <a:rPr sz="2400" spc="-65" dirty="0">
                <a:solidFill>
                  <a:srgbClr val="C1A795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C1A795"/>
                </a:solidFill>
                <a:latin typeface="Tahoma"/>
                <a:cs typeface="Tahoma"/>
              </a:rPr>
              <a:t>action.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1625" y="1466469"/>
            <a:ext cx="10970895" cy="5391785"/>
            <a:chOff x="1221625" y="1466469"/>
            <a:chExt cx="10970895" cy="5391785"/>
          </a:xfrm>
        </p:grpSpPr>
        <p:sp>
          <p:nvSpPr>
            <p:cNvPr id="3" name="object 3"/>
            <p:cNvSpPr/>
            <p:nvPr/>
          </p:nvSpPr>
          <p:spPr>
            <a:xfrm>
              <a:off x="9906380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61121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1625" y="1466469"/>
              <a:ext cx="9826612" cy="38735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5394" y="362839"/>
            <a:ext cx="7802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1080F"/>
                </a:solidFill>
              </a:rPr>
              <a:t>Myths and </a:t>
            </a:r>
            <a:r>
              <a:rPr sz="3600" spc="-20" dirty="0">
                <a:solidFill>
                  <a:srgbClr val="61080F"/>
                </a:solidFill>
              </a:rPr>
              <a:t>Facts </a:t>
            </a:r>
            <a:r>
              <a:rPr sz="3600" dirty="0">
                <a:solidFill>
                  <a:srgbClr val="61080F"/>
                </a:solidFill>
              </a:rPr>
              <a:t>About </a:t>
            </a:r>
            <a:r>
              <a:rPr sz="3600" spc="-15" dirty="0">
                <a:solidFill>
                  <a:srgbClr val="61080F"/>
                </a:solidFill>
              </a:rPr>
              <a:t>Preventing</a:t>
            </a:r>
            <a:r>
              <a:rPr sz="3600" spc="-140" dirty="0">
                <a:solidFill>
                  <a:srgbClr val="61080F"/>
                </a:solidFill>
              </a:rPr>
              <a:t> </a:t>
            </a:r>
            <a:r>
              <a:rPr sz="3600" spc="-5" dirty="0">
                <a:solidFill>
                  <a:srgbClr val="61080F"/>
                </a:solidFill>
              </a:rPr>
              <a:t>Suicide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367" y="179717"/>
            <a:ext cx="1196936" cy="11071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25161" y="2597911"/>
            <a:ext cx="258000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Asking a person  about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 will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only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make them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angry and</a:t>
            </a:r>
            <a:r>
              <a:rPr sz="2400" spc="-10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increase  the risk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of</a:t>
            </a:r>
            <a:r>
              <a:rPr sz="2400" spc="-7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4757" y="1884679"/>
            <a:ext cx="1480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MYTH</a:t>
            </a:r>
            <a:r>
              <a:rPr sz="3600" spc="-10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97571" y="1689354"/>
            <a:ext cx="3348990" cy="3142615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60"/>
              </a:spcBef>
            </a:pPr>
            <a:r>
              <a:rPr sz="3600" spc="-55" dirty="0">
                <a:solidFill>
                  <a:srgbClr val="111A24"/>
                </a:solidFill>
                <a:latin typeface="Calibri"/>
                <a:cs typeface="Calibri"/>
              </a:rPr>
              <a:t>FACT</a:t>
            </a:r>
            <a:r>
              <a:rPr sz="3600" spc="-10" dirty="0">
                <a:solidFill>
                  <a:srgbClr val="111A2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  <a:p>
            <a:pPr marL="12700" marR="5080" indent="-3810" algn="ctr">
              <a:lnSpc>
                <a:spcPct val="100000"/>
              </a:lnSpc>
              <a:spcBef>
                <a:spcPts val="1180"/>
              </a:spcBef>
            </a:pP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Asking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someone directly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about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suicidal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intent  lowers </a:t>
            </a:r>
            <a:r>
              <a:rPr sz="2400" spc="-30" dirty="0">
                <a:solidFill>
                  <a:srgbClr val="111A24"/>
                </a:solidFill>
                <a:latin typeface="Tahoma"/>
                <a:cs typeface="Tahoma"/>
              </a:rPr>
              <a:t>anxiety,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opens</a:t>
            </a:r>
            <a:r>
              <a:rPr sz="2400" spc="-6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up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communication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and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lowers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the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risk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of a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</a:t>
            </a:r>
            <a:r>
              <a:rPr sz="2400" spc="-1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attempt.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4460" y="1611375"/>
            <a:ext cx="10997565" cy="5247005"/>
            <a:chOff x="1194460" y="1611375"/>
            <a:chExt cx="10997565" cy="5247005"/>
          </a:xfrm>
        </p:grpSpPr>
        <p:sp>
          <p:nvSpPr>
            <p:cNvPr id="3" name="object 3"/>
            <p:cNvSpPr/>
            <p:nvPr/>
          </p:nvSpPr>
          <p:spPr>
            <a:xfrm>
              <a:off x="9906381" y="4568824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61121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4460" y="1611375"/>
              <a:ext cx="9826726" cy="38735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5394" y="362839"/>
            <a:ext cx="7802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1080F"/>
                </a:solidFill>
              </a:rPr>
              <a:t>Myths and </a:t>
            </a:r>
            <a:r>
              <a:rPr sz="3600" spc="-20" dirty="0">
                <a:solidFill>
                  <a:srgbClr val="61080F"/>
                </a:solidFill>
              </a:rPr>
              <a:t>Facts </a:t>
            </a:r>
            <a:r>
              <a:rPr sz="3600" dirty="0">
                <a:solidFill>
                  <a:srgbClr val="61080F"/>
                </a:solidFill>
              </a:rPr>
              <a:t>About </a:t>
            </a:r>
            <a:r>
              <a:rPr sz="3600" spc="-15" dirty="0">
                <a:solidFill>
                  <a:srgbClr val="61080F"/>
                </a:solidFill>
              </a:rPr>
              <a:t>Preventing</a:t>
            </a:r>
            <a:r>
              <a:rPr sz="3600" spc="-140" dirty="0">
                <a:solidFill>
                  <a:srgbClr val="61080F"/>
                </a:solidFill>
              </a:rPr>
              <a:t> </a:t>
            </a:r>
            <a:r>
              <a:rPr sz="3600" spc="-5" dirty="0">
                <a:solidFill>
                  <a:srgbClr val="61080F"/>
                </a:solidFill>
              </a:rPr>
              <a:t>Suicide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367" y="179717"/>
            <a:ext cx="1196936" cy="11071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845811" y="2742387"/>
            <a:ext cx="22809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Only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experts</a:t>
            </a:r>
            <a:r>
              <a:rPr sz="2400" spc="-10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can</a:t>
            </a:r>
            <a:endParaRPr sz="2400">
              <a:latin typeface="Tahoma"/>
              <a:cs typeface="Tahoma"/>
            </a:endParaRPr>
          </a:p>
          <a:p>
            <a:pPr marL="79375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prevent</a:t>
            </a:r>
            <a:r>
              <a:rPr sz="2400" spc="-5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7579" y="2029155"/>
            <a:ext cx="14801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MYTH</a:t>
            </a:r>
            <a:r>
              <a:rPr sz="3600" spc="-1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2793" y="1834134"/>
            <a:ext cx="3039110" cy="2776855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860"/>
              </a:spcBef>
            </a:pPr>
            <a:r>
              <a:rPr sz="3600" spc="-55" dirty="0">
                <a:solidFill>
                  <a:srgbClr val="111A24"/>
                </a:solidFill>
                <a:latin typeface="Calibri"/>
                <a:cs typeface="Calibri"/>
              </a:rPr>
              <a:t>FACT</a:t>
            </a:r>
            <a:r>
              <a:rPr sz="3600" spc="-15" dirty="0">
                <a:solidFill>
                  <a:srgbClr val="111A2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3</a:t>
            </a:r>
            <a:endParaRPr sz="3600">
              <a:latin typeface="Calibri"/>
              <a:cs typeface="Calibri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18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prevention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is 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everybody’s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business,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and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anyone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can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help 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prevent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tragedy</a:t>
            </a:r>
            <a:r>
              <a:rPr sz="2400" spc="-5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of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4460" y="1611375"/>
            <a:ext cx="10997565" cy="5247005"/>
            <a:chOff x="1194460" y="1611375"/>
            <a:chExt cx="10997565" cy="5247005"/>
          </a:xfrm>
        </p:grpSpPr>
        <p:sp>
          <p:nvSpPr>
            <p:cNvPr id="3" name="object 3"/>
            <p:cNvSpPr/>
            <p:nvPr/>
          </p:nvSpPr>
          <p:spPr>
            <a:xfrm>
              <a:off x="9906381" y="4568824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61121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4460" y="1611375"/>
              <a:ext cx="9826726" cy="38735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5394" y="362839"/>
            <a:ext cx="7802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1080F"/>
                </a:solidFill>
              </a:rPr>
              <a:t>Myths and </a:t>
            </a:r>
            <a:r>
              <a:rPr sz="3600" spc="-20" dirty="0">
                <a:solidFill>
                  <a:srgbClr val="61080F"/>
                </a:solidFill>
              </a:rPr>
              <a:t>Facts </a:t>
            </a:r>
            <a:r>
              <a:rPr sz="3600" dirty="0">
                <a:solidFill>
                  <a:srgbClr val="61080F"/>
                </a:solidFill>
              </a:rPr>
              <a:t>About </a:t>
            </a:r>
            <a:r>
              <a:rPr sz="3600" spc="-15" dirty="0">
                <a:solidFill>
                  <a:srgbClr val="61080F"/>
                </a:solidFill>
              </a:rPr>
              <a:t>Preventing</a:t>
            </a:r>
            <a:r>
              <a:rPr sz="3600" spc="-140" dirty="0">
                <a:solidFill>
                  <a:srgbClr val="61080F"/>
                </a:solidFill>
              </a:rPr>
              <a:t> </a:t>
            </a:r>
            <a:r>
              <a:rPr sz="3600" spc="-5" dirty="0">
                <a:solidFill>
                  <a:srgbClr val="61080F"/>
                </a:solidFill>
              </a:rPr>
              <a:t>Suicide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367" y="179717"/>
            <a:ext cx="1196936" cy="11071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144515" y="2489453"/>
            <a:ext cx="1655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Most</a:t>
            </a:r>
            <a:r>
              <a:rPr sz="2400" spc="-8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people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87315" y="2855214"/>
            <a:ext cx="2563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considering</a:t>
            </a:r>
            <a:r>
              <a:rPr sz="2400" spc="-7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8840" y="3586733"/>
            <a:ext cx="256159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intent sometime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during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week</a:t>
            </a:r>
            <a:r>
              <a:rPr sz="2400" spc="-7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of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preceding their 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attempt.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85226" y="2029155"/>
            <a:ext cx="12750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>
                <a:latin typeface="Calibri"/>
                <a:cs typeface="Calibri"/>
              </a:rPr>
              <a:t>FACT</a:t>
            </a:r>
            <a:r>
              <a:rPr sz="3600" spc="-9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4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4867" y="1804687"/>
            <a:ext cx="2537460" cy="1314450"/>
          </a:xfrm>
          <a:prstGeom prst="rect">
            <a:avLst/>
          </a:prstGeom>
        </p:spPr>
        <p:txBody>
          <a:bodyPr vert="horz" wrap="square" lIns="0" tIns="23749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870"/>
              </a:spcBef>
            </a:pP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MYTH</a:t>
            </a:r>
            <a:r>
              <a:rPr sz="3600" spc="-35" dirty="0">
                <a:solidFill>
                  <a:srgbClr val="111A2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4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175"/>
              </a:spcBef>
            </a:pPr>
            <a:r>
              <a:rPr sz="2400" spc="-15" dirty="0">
                <a:solidFill>
                  <a:srgbClr val="111A24"/>
                </a:solidFill>
                <a:latin typeface="Tahoma"/>
                <a:cs typeface="Tahoma"/>
              </a:rPr>
              <a:t>People</a:t>
            </a:r>
            <a:r>
              <a:rPr sz="2400" spc="-4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considering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6380" y="3093465"/>
            <a:ext cx="5741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keep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their </a:t>
            </a:r>
            <a:r>
              <a:rPr sz="2400" spc="5" dirty="0">
                <a:solidFill>
                  <a:srgbClr val="111A24"/>
                </a:solidFill>
                <a:latin typeface="Tahoma"/>
                <a:cs typeface="Tahoma"/>
              </a:rPr>
              <a:t>plans</a:t>
            </a:r>
            <a:r>
              <a:rPr sz="3600" spc="7" baseline="-23148" dirty="0">
                <a:solidFill>
                  <a:srgbClr val="111A24"/>
                </a:solidFill>
                <a:latin typeface="Tahoma"/>
                <a:cs typeface="Tahoma"/>
              </a:rPr>
              <a:t>communicate</a:t>
            </a:r>
            <a:r>
              <a:rPr sz="3600" spc="-97" baseline="-23148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3600" spc="-7" baseline="-23148" dirty="0">
                <a:solidFill>
                  <a:srgbClr val="111A24"/>
                </a:solidFill>
                <a:latin typeface="Tahoma"/>
                <a:cs typeface="Tahoma"/>
              </a:rPr>
              <a:t>their</a:t>
            </a:r>
            <a:endParaRPr sz="3600" baseline="-23148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4014" y="3459226"/>
            <a:ext cx="1978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to</a:t>
            </a:r>
            <a:r>
              <a:rPr sz="2400" spc="-6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themselves.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4460" y="1611375"/>
            <a:ext cx="10997565" cy="5247005"/>
            <a:chOff x="1194460" y="1611375"/>
            <a:chExt cx="10997565" cy="5247005"/>
          </a:xfrm>
        </p:grpSpPr>
        <p:sp>
          <p:nvSpPr>
            <p:cNvPr id="3" name="object 3"/>
            <p:cNvSpPr/>
            <p:nvPr/>
          </p:nvSpPr>
          <p:spPr>
            <a:xfrm>
              <a:off x="9906381" y="4568824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61121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4460" y="1611375"/>
              <a:ext cx="9826726" cy="38735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5394" y="362839"/>
            <a:ext cx="7802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1080F"/>
                </a:solidFill>
              </a:rPr>
              <a:t>Myths and </a:t>
            </a:r>
            <a:r>
              <a:rPr sz="3600" spc="-20" dirty="0">
                <a:solidFill>
                  <a:srgbClr val="61080F"/>
                </a:solidFill>
              </a:rPr>
              <a:t>Facts </a:t>
            </a:r>
            <a:r>
              <a:rPr sz="3600" dirty="0">
                <a:solidFill>
                  <a:srgbClr val="61080F"/>
                </a:solidFill>
              </a:rPr>
              <a:t>About </a:t>
            </a:r>
            <a:r>
              <a:rPr sz="3600" spc="-15" dirty="0">
                <a:solidFill>
                  <a:srgbClr val="61080F"/>
                </a:solidFill>
              </a:rPr>
              <a:t>Preventing</a:t>
            </a:r>
            <a:r>
              <a:rPr sz="3600" spc="-140" dirty="0">
                <a:solidFill>
                  <a:srgbClr val="61080F"/>
                </a:solidFill>
              </a:rPr>
              <a:t> </a:t>
            </a:r>
            <a:r>
              <a:rPr sz="3600" spc="-5" dirty="0">
                <a:solidFill>
                  <a:srgbClr val="61080F"/>
                </a:solidFill>
              </a:rPr>
              <a:t>Suicide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367" y="179717"/>
            <a:ext cx="1196936" cy="11071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55896" y="2703321"/>
            <a:ext cx="246189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111A24"/>
                </a:solidFill>
                <a:latin typeface="Tahoma"/>
                <a:cs typeface="Tahoma"/>
              </a:rPr>
              <a:t>People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who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talk  about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</a:t>
            </a:r>
            <a:r>
              <a:rPr sz="2400" spc="-10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may  </a:t>
            </a:r>
            <a:r>
              <a:rPr sz="2400" spc="-55" dirty="0">
                <a:solidFill>
                  <a:srgbClr val="111A24"/>
                </a:solidFill>
                <a:latin typeface="Tahoma"/>
                <a:cs typeface="Tahoma"/>
              </a:rPr>
              <a:t>try,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or </a:t>
            </a:r>
            <a:r>
              <a:rPr sz="2400" spc="-15" dirty="0">
                <a:solidFill>
                  <a:srgbClr val="111A24"/>
                </a:solidFill>
                <a:latin typeface="Tahoma"/>
                <a:cs typeface="Tahoma"/>
              </a:rPr>
              <a:t>even 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attempt,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an act of 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self-destruction.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85226" y="2029155"/>
            <a:ext cx="12750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>
                <a:latin typeface="Calibri"/>
                <a:cs typeface="Calibri"/>
              </a:rPr>
              <a:t>FACT</a:t>
            </a:r>
            <a:r>
              <a:rPr sz="3600" spc="-9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5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65223" y="1804687"/>
            <a:ext cx="2935605" cy="2045970"/>
          </a:xfrm>
          <a:prstGeom prst="rect">
            <a:avLst/>
          </a:prstGeom>
        </p:spPr>
        <p:txBody>
          <a:bodyPr vert="horz" wrap="square" lIns="0" tIns="23749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870"/>
              </a:spcBef>
            </a:pP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MYTH</a:t>
            </a:r>
            <a:r>
              <a:rPr sz="3600" spc="-35" dirty="0">
                <a:solidFill>
                  <a:srgbClr val="111A2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5</a:t>
            </a:r>
            <a:endParaRPr sz="3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175"/>
              </a:spcBef>
            </a:pP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Those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who talk</a:t>
            </a:r>
            <a:r>
              <a:rPr sz="2400" spc="-7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about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suicide,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do not do</a:t>
            </a:r>
            <a:r>
              <a:rPr sz="2400" spc="-7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it.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4460" y="1611375"/>
            <a:ext cx="10997565" cy="5247005"/>
            <a:chOff x="1194460" y="1611375"/>
            <a:chExt cx="10997565" cy="5247005"/>
          </a:xfrm>
        </p:grpSpPr>
        <p:sp>
          <p:nvSpPr>
            <p:cNvPr id="3" name="object 3"/>
            <p:cNvSpPr/>
            <p:nvPr/>
          </p:nvSpPr>
          <p:spPr>
            <a:xfrm>
              <a:off x="9906381" y="4568824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61121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4460" y="1611375"/>
              <a:ext cx="9826726" cy="38735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5394" y="362839"/>
            <a:ext cx="7802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1080F"/>
                </a:solidFill>
              </a:rPr>
              <a:t>Myths and </a:t>
            </a:r>
            <a:r>
              <a:rPr sz="3600" spc="-20" dirty="0">
                <a:solidFill>
                  <a:srgbClr val="61080F"/>
                </a:solidFill>
              </a:rPr>
              <a:t>Facts </a:t>
            </a:r>
            <a:r>
              <a:rPr sz="3600" dirty="0">
                <a:solidFill>
                  <a:srgbClr val="61080F"/>
                </a:solidFill>
              </a:rPr>
              <a:t>About </a:t>
            </a:r>
            <a:r>
              <a:rPr sz="3600" spc="-15" dirty="0">
                <a:solidFill>
                  <a:srgbClr val="61080F"/>
                </a:solidFill>
              </a:rPr>
              <a:t>Preventing</a:t>
            </a:r>
            <a:r>
              <a:rPr sz="3600" spc="-140" dirty="0">
                <a:solidFill>
                  <a:srgbClr val="61080F"/>
                </a:solidFill>
              </a:rPr>
              <a:t> </a:t>
            </a:r>
            <a:r>
              <a:rPr sz="3600" spc="-5" dirty="0">
                <a:solidFill>
                  <a:srgbClr val="61080F"/>
                </a:solidFill>
              </a:rPr>
              <a:t>Suicide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367" y="179717"/>
            <a:ext cx="1196936" cy="11071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866894" y="2579878"/>
            <a:ext cx="229997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Once a person  decides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to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die</a:t>
            </a:r>
            <a:r>
              <a:rPr sz="2400" spc="-120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by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suicide,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there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is  nothing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anyone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can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do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to stop  them.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7579" y="2029155"/>
            <a:ext cx="14801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MYTH</a:t>
            </a:r>
            <a:r>
              <a:rPr sz="3600" spc="-11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6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88681" y="1834134"/>
            <a:ext cx="3310890" cy="2776855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60"/>
              </a:spcBef>
            </a:pPr>
            <a:r>
              <a:rPr sz="3600" spc="-55" dirty="0">
                <a:solidFill>
                  <a:srgbClr val="111A24"/>
                </a:solidFill>
                <a:latin typeface="Calibri"/>
                <a:cs typeface="Calibri"/>
              </a:rPr>
              <a:t>FACT</a:t>
            </a:r>
            <a:r>
              <a:rPr sz="3600" spc="-10" dirty="0">
                <a:solidFill>
                  <a:srgbClr val="111A24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111A24"/>
                </a:solidFill>
                <a:latin typeface="Calibri"/>
                <a:cs typeface="Calibri"/>
              </a:rPr>
              <a:t>6</a:t>
            </a:r>
            <a:endParaRPr sz="3600">
              <a:latin typeface="Calibri"/>
              <a:cs typeface="Calibri"/>
            </a:endParaRPr>
          </a:p>
          <a:p>
            <a:pPr marL="12700" marR="5080" indent="-1270" algn="ctr">
              <a:lnSpc>
                <a:spcPct val="100000"/>
              </a:lnSpc>
              <a:spcBef>
                <a:spcPts val="118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Suicide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is the most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preventable kind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of  death, and almost </a:t>
            </a:r>
            <a:r>
              <a:rPr sz="2400" spc="-10" dirty="0">
                <a:solidFill>
                  <a:srgbClr val="111A24"/>
                </a:solidFill>
                <a:latin typeface="Tahoma"/>
                <a:cs typeface="Tahoma"/>
              </a:rPr>
              <a:t>any 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positive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action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may</a:t>
            </a:r>
            <a:r>
              <a:rPr sz="2400" spc="-85" dirty="0">
                <a:solidFill>
                  <a:srgbClr val="111A24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111A24"/>
                </a:solidFill>
                <a:latin typeface="Tahoma"/>
                <a:cs typeface="Tahoma"/>
              </a:rPr>
              <a:t>save 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 life.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029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How </a:t>
            </a:r>
            <a:r>
              <a:rPr dirty="0"/>
              <a:t>Can I</a:t>
            </a:r>
            <a:r>
              <a:rPr spc="-90" dirty="0"/>
              <a:t> </a:t>
            </a:r>
            <a:r>
              <a:rPr spc="-5" dirty="0"/>
              <a:t>Help?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12078" y="3625977"/>
            <a:ext cx="5972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Suicide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Clues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Warning</a:t>
            </a:r>
            <a:r>
              <a:rPr sz="36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Signs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7267574" cy="1864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670675"/>
              <a:ext cx="7286624" cy="187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868" y="1120139"/>
              <a:ext cx="8412975" cy="518171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93011" y="2094738"/>
            <a:ext cx="28340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03580">
              <a:lnSpc>
                <a:spcPct val="100000"/>
              </a:lnSpc>
              <a:spcBef>
                <a:spcPts val="100"/>
              </a:spcBef>
            </a:pPr>
            <a:r>
              <a:rPr sz="3600" spc="-105" dirty="0">
                <a:solidFill>
                  <a:srgbClr val="E9DFDD"/>
                </a:solidFill>
              </a:rPr>
              <a:t>Take </a:t>
            </a:r>
            <a:r>
              <a:rPr sz="3600" dirty="0">
                <a:solidFill>
                  <a:srgbClr val="E9DFDD"/>
                </a:solidFill>
              </a:rPr>
              <a:t>All  </a:t>
            </a:r>
            <a:r>
              <a:rPr sz="3600" spc="-5" dirty="0">
                <a:solidFill>
                  <a:srgbClr val="E9DFDD"/>
                </a:solidFill>
              </a:rPr>
              <a:t>Signs</a:t>
            </a:r>
            <a:r>
              <a:rPr sz="3600" spc="-75" dirty="0">
                <a:solidFill>
                  <a:srgbClr val="E9DFDD"/>
                </a:solidFill>
              </a:rPr>
              <a:t> </a:t>
            </a:r>
            <a:r>
              <a:rPr sz="3600" spc="-30" dirty="0">
                <a:solidFill>
                  <a:srgbClr val="E9DFDD"/>
                </a:solidFill>
              </a:rPr>
              <a:t>Seriously.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1560067" y="3585464"/>
            <a:ext cx="27012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975" marR="13335" indent="-2870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9DFDD"/>
                </a:solidFill>
                <a:latin typeface="Tahoma"/>
                <a:cs typeface="Tahoma"/>
              </a:rPr>
              <a:t>The more </a:t>
            </a:r>
            <a:r>
              <a:rPr sz="2400" spc="-5" dirty="0">
                <a:solidFill>
                  <a:srgbClr val="E9DFDD"/>
                </a:solidFill>
                <a:latin typeface="Tahoma"/>
                <a:cs typeface="Tahoma"/>
              </a:rPr>
              <a:t>clues</a:t>
            </a:r>
            <a:r>
              <a:rPr sz="2400" spc="-130" dirty="0">
                <a:solidFill>
                  <a:srgbClr val="E9DFDD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E9DFDD"/>
                </a:solidFill>
                <a:latin typeface="Tahoma"/>
                <a:cs typeface="Tahoma"/>
              </a:rPr>
              <a:t>and  </a:t>
            </a:r>
            <a:r>
              <a:rPr sz="2400" spc="-5" dirty="0">
                <a:solidFill>
                  <a:srgbClr val="E9DFDD"/>
                </a:solidFill>
                <a:latin typeface="Tahoma"/>
                <a:cs typeface="Tahoma"/>
              </a:rPr>
              <a:t>signs</a:t>
            </a:r>
            <a:r>
              <a:rPr sz="2400" spc="-25" dirty="0">
                <a:solidFill>
                  <a:srgbClr val="E9DFDD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E9DFDD"/>
                </a:solidFill>
                <a:latin typeface="Tahoma"/>
                <a:cs typeface="Tahoma"/>
              </a:rPr>
              <a:t>observed,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E9DFDD"/>
                </a:solidFill>
                <a:latin typeface="Tahoma"/>
                <a:cs typeface="Tahoma"/>
              </a:rPr>
              <a:t>the greater the</a:t>
            </a:r>
            <a:r>
              <a:rPr sz="2400" spc="-95" dirty="0">
                <a:solidFill>
                  <a:srgbClr val="E9DFDD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E9DFDD"/>
                </a:solidFill>
                <a:latin typeface="Tahoma"/>
                <a:cs typeface="Tahoma"/>
              </a:rPr>
              <a:t>risk.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8618" y="137795"/>
            <a:ext cx="988542" cy="914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08498" y="0"/>
            <a:ext cx="6033770" cy="6858000"/>
            <a:chOff x="5008498" y="0"/>
            <a:chExt cx="6033770" cy="6858000"/>
          </a:xfrm>
        </p:grpSpPr>
        <p:sp>
          <p:nvSpPr>
            <p:cNvPr id="4" name="object 4"/>
            <p:cNvSpPr/>
            <p:nvPr/>
          </p:nvSpPr>
          <p:spPr>
            <a:xfrm>
              <a:off x="5008498" y="0"/>
              <a:ext cx="4618355" cy="6858000"/>
            </a:xfrm>
            <a:custGeom>
              <a:avLst/>
              <a:gdLst/>
              <a:ahLst/>
              <a:cxnLst/>
              <a:rect l="l" t="t" r="r" b="b"/>
              <a:pathLst>
                <a:path w="4618355" h="6858000">
                  <a:moveTo>
                    <a:pt x="4617847" y="0"/>
                  </a:moveTo>
                  <a:lnTo>
                    <a:pt x="405891" y="0"/>
                  </a:lnTo>
                  <a:lnTo>
                    <a:pt x="0" y="6858000"/>
                  </a:lnTo>
                  <a:lnTo>
                    <a:pt x="4617847" y="6858000"/>
                  </a:lnTo>
                  <a:lnTo>
                    <a:pt x="4617847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2510" y="3935476"/>
              <a:ext cx="5429250" cy="0"/>
            </a:xfrm>
            <a:custGeom>
              <a:avLst/>
              <a:gdLst/>
              <a:ahLst/>
              <a:cxnLst/>
              <a:rect l="l" t="t" r="r" b="b"/>
              <a:pathLst>
                <a:path w="5429250">
                  <a:moveTo>
                    <a:pt x="0" y="0"/>
                  </a:moveTo>
                  <a:lnTo>
                    <a:pt x="5429249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82539" y="1724990"/>
            <a:ext cx="378269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Tahoma"/>
              <a:buAutoNum type="arabicPeriod"/>
              <a:tabLst>
                <a:tab pos="528320" algn="l"/>
              </a:tabLst>
            </a:pP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Situational</a:t>
            </a:r>
            <a:r>
              <a:rPr sz="2800" spc="-5" dirty="0">
                <a:solidFill>
                  <a:srgbClr val="FFFFFF"/>
                </a:solidFill>
                <a:latin typeface="Tahoma"/>
                <a:cs typeface="Tahoma"/>
              </a:rPr>
              <a:t> Clues</a:t>
            </a:r>
            <a:endParaRPr sz="2800">
              <a:latin typeface="Tahoma"/>
              <a:cs typeface="Tahoma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28320" algn="l"/>
              </a:tabLst>
            </a:pPr>
            <a:r>
              <a:rPr sz="2800" spc="-15" dirty="0">
                <a:solidFill>
                  <a:srgbClr val="FFFFFF"/>
                </a:solidFill>
                <a:latin typeface="Tahoma"/>
                <a:cs typeface="Tahoma"/>
              </a:rPr>
              <a:t>Behavioral </a:t>
            </a:r>
            <a:r>
              <a:rPr sz="2800" spc="-5" dirty="0">
                <a:solidFill>
                  <a:srgbClr val="FFFFFF"/>
                </a:solidFill>
                <a:latin typeface="Tahoma"/>
                <a:cs typeface="Tahoma"/>
              </a:rPr>
              <a:t>Clues</a:t>
            </a:r>
            <a:endParaRPr sz="2800">
              <a:latin typeface="Tahoma"/>
              <a:cs typeface="Tahoma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8320" algn="l"/>
              </a:tabLst>
            </a:pP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Indirect </a:t>
            </a:r>
            <a:r>
              <a:rPr sz="2800" spc="-30" dirty="0">
                <a:solidFill>
                  <a:srgbClr val="FFFFFF"/>
                </a:solidFill>
                <a:latin typeface="Tahoma"/>
                <a:cs typeface="Tahoma"/>
              </a:rPr>
              <a:t>Verbal</a:t>
            </a:r>
            <a:r>
              <a:rPr sz="28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ahoma"/>
                <a:cs typeface="Tahoma"/>
              </a:rPr>
              <a:t>Clues</a:t>
            </a:r>
            <a:endParaRPr sz="2800">
              <a:latin typeface="Tahoma"/>
              <a:cs typeface="Tahoma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8320" algn="l"/>
              </a:tabLst>
            </a:pP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Direct </a:t>
            </a:r>
            <a:r>
              <a:rPr sz="2800" spc="-30" dirty="0">
                <a:solidFill>
                  <a:srgbClr val="FFFFFF"/>
                </a:solidFill>
                <a:latin typeface="Tahoma"/>
                <a:cs typeface="Tahoma"/>
              </a:rPr>
              <a:t>Verbal</a:t>
            </a:r>
            <a:r>
              <a:rPr sz="28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ahoma"/>
                <a:cs typeface="Tahoma"/>
              </a:rPr>
              <a:t>Clues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0712" y="704468"/>
            <a:ext cx="33286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4 </a:t>
            </a:r>
            <a:r>
              <a:rPr spc="-40" dirty="0">
                <a:solidFill>
                  <a:srgbClr val="000000"/>
                </a:solidFill>
              </a:rPr>
              <a:t>Types </a:t>
            </a:r>
            <a:r>
              <a:rPr spc="-5" dirty="0">
                <a:solidFill>
                  <a:srgbClr val="000000"/>
                </a:solidFill>
              </a:rPr>
              <a:t>of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Clues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2111" y="2325852"/>
            <a:ext cx="3190244" cy="322347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24995" cy="6858000"/>
            <a:chOff x="0" y="0"/>
            <a:chExt cx="120249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8084" y="58"/>
              <a:ext cx="7026783" cy="68445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6054725" cy="6858000"/>
            </a:xfrm>
            <a:custGeom>
              <a:avLst/>
              <a:gdLst/>
              <a:ahLst/>
              <a:cxnLst/>
              <a:rect l="l" t="t" r="r" b="b"/>
              <a:pathLst>
                <a:path w="6054725" h="6858000">
                  <a:moveTo>
                    <a:pt x="497916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041816" y="6858000"/>
                  </a:lnTo>
                  <a:lnTo>
                    <a:pt x="5102606" y="6772624"/>
                  </a:lnTo>
                  <a:lnTo>
                    <a:pt x="5127811" y="6735098"/>
                  </a:lnTo>
                  <a:lnTo>
                    <a:pt x="5152732" y="6697224"/>
                  </a:lnTo>
                  <a:lnTo>
                    <a:pt x="5177365" y="6659006"/>
                  </a:lnTo>
                  <a:lnTo>
                    <a:pt x="5201709" y="6620447"/>
                  </a:lnTo>
                  <a:lnTo>
                    <a:pt x="5225761" y="6581549"/>
                  </a:lnTo>
                  <a:lnTo>
                    <a:pt x="5249519" y="6542316"/>
                  </a:lnTo>
                  <a:lnTo>
                    <a:pt x="5272981" y="6502751"/>
                  </a:lnTo>
                  <a:lnTo>
                    <a:pt x="5296144" y="6462856"/>
                  </a:lnTo>
                  <a:lnTo>
                    <a:pt x="5319006" y="6422635"/>
                  </a:lnTo>
                  <a:lnTo>
                    <a:pt x="5341565" y="6382091"/>
                  </a:lnTo>
                  <a:lnTo>
                    <a:pt x="5363819" y="6341227"/>
                  </a:lnTo>
                  <a:lnTo>
                    <a:pt x="5385765" y="6300046"/>
                  </a:lnTo>
                  <a:lnTo>
                    <a:pt x="5407401" y="6258551"/>
                  </a:lnTo>
                  <a:lnTo>
                    <a:pt x="5428725" y="6216744"/>
                  </a:lnTo>
                  <a:lnTo>
                    <a:pt x="5449735" y="6174630"/>
                  </a:lnTo>
                  <a:lnTo>
                    <a:pt x="5470427" y="6132211"/>
                  </a:lnTo>
                  <a:lnTo>
                    <a:pt x="5490801" y="6089489"/>
                  </a:lnTo>
                  <a:lnTo>
                    <a:pt x="5510853" y="6046469"/>
                  </a:lnTo>
                  <a:lnTo>
                    <a:pt x="5530582" y="6003153"/>
                  </a:lnTo>
                  <a:lnTo>
                    <a:pt x="5549985" y="5959544"/>
                  </a:lnTo>
                  <a:lnTo>
                    <a:pt x="5569060" y="5915646"/>
                  </a:lnTo>
                  <a:lnTo>
                    <a:pt x="5587805" y="5871460"/>
                  </a:lnTo>
                  <a:lnTo>
                    <a:pt x="5606217" y="5826991"/>
                  </a:lnTo>
                  <a:lnTo>
                    <a:pt x="5624294" y="5782241"/>
                  </a:lnTo>
                  <a:lnTo>
                    <a:pt x="5642034" y="5737214"/>
                  </a:lnTo>
                  <a:lnTo>
                    <a:pt x="5659435" y="5691912"/>
                  </a:lnTo>
                  <a:lnTo>
                    <a:pt x="5676493" y="5646338"/>
                  </a:lnTo>
                  <a:lnTo>
                    <a:pt x="5693208" y="5600496"/>
                  </a:lnTo>
                  <a:lnTo>
                    <a:pt x="5709577" y="5554388"/>
                  </a:lnTo>
                  <a:lnTo>
                    <a:pt x="5725597" y="5508018"/>
                  </a:lnTo>
                  <a:lnTo>
                    <a:pt x="5741267" y="5461388"/>
                  </a:lnTo>
                  <a:lnTo>
                    <a:pt x="5756583" y="5414502"/>
                  </a:lnTo>
                  <a:lnTo>
                    <a:pt x="5771544" y="5367362"/>
                  </a:lnTo>
                  <a:lnTo>
                    <a:pt x="5786147" y="5319973"/>
                  </a:lnTo>
                  <a:lnTo>
                    <a:pt x="5800391" y="5272335"/>
                  </a:lnTo>
                  <a:lnTo>
                    <a:pt x="5814273" y="5224454"/>
                  </a:lnTo>
                  <a:lnTo>
                    <a:pt x="5827790" y="5176331"/>
                  </a:lnTo>
                  <a:lnTo>
                    <a:pt x="5840940" y="5127971"/>
                  </a:lnTo>
                  <a:lnTo>
                    <a:pt x="5853722" y="5079375"/>
                  </a:lnTo>
                  <a:lnTo>
                    <a:pt x="5866132" y="5030546"/>
                  </a:lnTo>
                  <a:lnTo>
                    <a:pt x="5878169" y="4981489"/>
                  </a:lnTo>
                  <a:lnTo>
                    <a:pt x="5889831" y="4932206"/>
                  </a:lnTo>
                  <a:lnTo>
                    <a:pt x="5901114" y="4882700"/>
                  </a:lnTo>
                  <a:lnTo>
                    <a:pt x="5912017" y="4832973"/>
                  </a:lnTo>
                  <a:lnTo>
                    <a:pt x="5922538" y="4783030"/>
                  </a:lnTo>
                  <a:lnTo>
                    <a:pt x="5932673" y="4732873"/>
                  </a:lnTo>
                  <a:lnTo>
                    <a:pt x="5942422" y="4682505"/>
                  </a:lnTo>
                  <a:lnTo>
                    <a:pt x="5951781" y="4631929"/>
                  </a:lnTo>
                  <a:lnTo>
                    <a:pt x="5960749" y="4581148"/>
                  </a:lnTo>
                  <a:lnTo>
                    <a:pt x="5969323" y="4530165"/>
                  </a:lnTo>
                  <a:lnTo>
                    <a:pt x="5977501" y="4478984"/>
                  </a:lnTo>
                  <a:lnTo>
                    <a:pt x="5985280" y="4427607"/>
                  </a:lnTo>
                  <a:lnTo>
                    <a:pt x="5992659" y="4376037"/>
                  </a:lnTo>
                  <a:lnTo>
                    <a:pt x="5999635" y="4324278"/>
                  </a:lnTo>
                  <a:lnTo>
                    <a:pt x="6006205" y="4272332"/>
                  </a:lnTo>
                  <a:lnTo>
                    <a:pt x="6012368" y="4220203"/>
                  </a:lnTo>
                  <a:lnTo>
                    <a:pt x="6018122" y="4167893"/>
                  </a:lnTo>
                  <a:lnTo>
                    <a:pt x="6023463" y="4115405"/>
                  </a:lnTo>
                  <a:lnTo>
                    <a:pt x="6028390" y="4062743"/>
                  </a:lnTo>
                  <a:lnTo>
                    <a:pt x="6032901" y="4009910"/>
                  </a:lnTo>
                  <a:lnTo>
                    <a:pt x="6036993" y="3956908"/>
                  </a:lnTo>
                  <a:lnTo>
                    <a:pt x="6040663" y="3903741"/>
                  </a:lnTo>
                  <a:lnTo>
                    <a:pt x="6043911" y="3850411"/>
                  </a:lnTo>
                  <a:lnTo>
                    <a:pt x="6046732" y="3796922"/>
                  </a:lnTo>
                  <a:lnTo>
                    <a:pt x="6049126" y="3743277"/>
                  </a:lnTo>
                  <a:lnTo>
                    <a:pt x="6051090" y="3689479"/>
                  </a:lnTo>
                  <a:lnTo>
                    <a:pt x="6052621" y="3635531"/>
                  </a:lnTo>
                  <a:lnTo>
                    <a:pt x="6053718" y="3581435"/>
                  </a:lnTo>
                  <a:lnTo>
                    <a:pt x="6054377" y="3527195"/>
                  </a:lnTo>
                  <a:lnTo>
                    <a:pt x="6054598" y="3472815"/>
                  </a:lnTo>
                  <a:lnTo>
                    <a:pt x="6054373" y="3417949"/>
                  </a:lnTo>
                  <a:lnTo>
                    <a:pt x="6053702" y="3363227"/>
                  </a:lnTo>
                  <a:lnTo>
                    <a:pt x="6052585" y="3308652"/>
                  </a:lnTo>
                  <a:lnTo>
                    <a:pt x="6051027" y="3254227"/>
                  </a:lnTo>
                  <a:lnTo>
                    <a:pt x="6049028" y="3199954"/>
                  </a:lnTo>
                  <a:lnTo>
                    <a:pt x="6046591" y="3145838"/>
                  </a:lnTo>
                  <a:lnTo>
                    <a:pt x="6043719" y="3091880"/>
                  </a:lnTo>
                  <a:lnTo>
                    <a:pt x="6040413" y="3038085"/>
                  </a:lnTo>
                  <a:lnTo>
                    <a:pt x="6036677" y="2984455"/>
                  </a:lnTo>
                  <a:lnTo>
                    <a:pt x="6032513" y="2930994"/>
                  </a:lnTo>
                  <a:lnTo>
                    <a:pt x="6027922" y="2877704"/>
                  </a:lnTo>
                  <a:lnTo>
                    <a:pt x="6022907" y="2824589"/>
                  </a:lnTo>
                  <a:lnTo>
                    <a:pt x="6017471" y="2771652"/>
                  </a:lnTo>
                  <a:lnTo>
                    <a:pt x="6011616" y="2718896"/>
                  </a:lnTo>
                  <a:lnTo>
                    <a:pt x="6005343" y="2666324"/>
                  </a:lnTo>
                  <a:lnTo>
                    <a:pt x="5998657" y="2613939"/>
                  </a:lnTo>
                  <a:lnTo>
                    <a:pt x="5991558" y="2561744"/>
                  </a:lnTo>
                  <a:lnTo>
                    <a:pt x="5984049" y="2509743"/>
                  </a:lnTo>
                  <a:lnTo>
                    <a:pt x="5976133" y="2457938"/>
                  </a:lnTo>
                  <a:lnTo>
                    <a:pt x="5967811" y="2406333"/>
                  </a:lnTo>
                  <a:lnTo>
                    <a:pt x="5959087" y="2354931"/>
                  </a:lnTo>
                  <a:lnTo>
                    <a:pt x="5949962" y="2303735"/>
                  </a:lnTo>
                  <a:lnTo>
                    <a:pt x="5940439" y="2252748"/>
                  </a:lnTo>
                  <a:lnTo>
                    <a:pt x="5930520" y="2201973"/>
                  </a:lnTo>
                  <a:lnTo>
                    <a:pt x="5920208" y="2151413"/>
                  </a:lnTo>
                  <a:lnTo>
                    <a:pt x="5909504" y="2101072"/>
                  </a:lnTo>
                  <a:lnTo>
                    <a:pt x="5898411" y="2050952"/>
                  </a:lnTo>
                  <a:lnTo>
                    <a:pt x="5886932" y="2001057"/>
                  </a:lnTo>
                  <a:lnTo>
                    <a:pt x="5875069" y="1951389"/>
                  </a:lnTo>
                  <a:lnTo>
                    <a:pt x="5862824" y="1901953"/>
                  </a:lnTo>
                  <a:lnTo>
                    <a:pt x="5850199" y="1852750"/>
                  </a:lnTo>
                  <a:lnTo>
                    <a:pt x="5837197" y="1803785"/>
                  </a:lnTo>
                  <a:lnTo>
                    <a:pt x="5823820" y="1755060"/>
                  </a:lnTo>
                  <a:lnTo>
                    <a:pt x="5810070" y="1706578"/>
                  </a:lnTo>
                  <a:lnTo>
                    <a:pt x="5795950" y="1658342"/>
                  </a:lnTo>
                  <a:lnTo>
                    <a:pt x="5781462" y="1610356"/>
                  </a:lnTo>
                  <a:lnTo>
                    <a:pt x="5766609" y="1562623"/>
                  </a:lnTo>
                  <a:lnTo>
                    <a:pt x="5751393" y="1515146"/>
                  </a:lnTo>
                  <a:lnTo>
                    <a:pt x="5735815" y="1467928"/>
                  </a:lnTo>
                  <a:lnTo>
                    <a:pt x="5719879" y="1420972"/>
                  </a:lnTo>
                  <a:lnTo>
                    <a:pt x="5703587" y="1374281"/>
                  </a:lnTo>
                  <a:lnTo>
                    <a:pt x="5686940" y="1327858"/>
                  </a:lnTo>
                  <a:lnTo>
                    <a:pt x="5669942" y="1281707"/>
                  </a:lnTo>
                  <a:lnTo>
                    <a:pt x="5652595" y="1235830"/>
                  </a:lnTo>
                  <a:lnTo>
                    <a:pt x="5634901" y="1190231"/>
                  </a:lnTo>
                  <a:lnTo>
                    <a:pt x="5616862" y="1144912"/>
                  </a:lnTo>
                  <a:lnTo>
                    <a:pt x="5598481" y="1099878"/>
                  </a:lnTo>
                  <a:lnTo>
                    <a:pt x="5579760" y="1055131"/>
                  </a:lnTo>
                  <a:lnTo>
                    <a:pt x="5560701" y="1010673"/>
                  </a:lnTo>
                  <a:lnTo>
                    <a:pt x="5541308" y="966510"/>
                  </a:lnTo>
                  <a:lnTo>
                    <a:pt x="5521581" y="922642"/>
                  </a:lnTo>
                  <a:lnTo>
                    <a:pt x="5501523" y="879074"/>
                  </a:lnTo>
                  <a:lnTo>
                    <a:pt x="5481137" y="835808"/>
                  </a:lnTo>
                  <a:lnTo>
                    <a:pt x="5460425" y="792849"/>
                  </a:lnTo>
                  <a:lnTo>
                    <a:pt x="5439390" y="750198"/>
                  </a:lnTo>
                  <a:lnTo>
                    <a:pt x="5418033" y="707859"/>
                  </a:lnTo>
                  <a:lnTo>
                    <a:pt x="5396357" y="665835"/>
                  </a:lnTo>
                  <a:lnTo>
                    <a:pt x="5374365" y="624130"/>
                  </a:lnTo>
                  <a:lnTo>
                    <a:pt x="5352058" y="582746"/>
                  </a:lnTo>
                  <a:lnTo>
                    <a:pt x="5329439" y="541686"/>
                  </a:lnTo>
                  <a:lnTo>
                    <a:pt x="5306511" y="500954"/>
                  </a:lnTo>
                  <a:lnTo>
                    <a:pt x="5283275" y="460553"/>
                  </a:lnTo>
                  <a:lnTo>
                    <a:pt x="5259734" y="420485"/>
                  </a:lnTo>
                  <a:lnTo>
                    <a:pt x="5235890" y="380755"/>
                  </a:lnTo>
                  <a:lnTo>
                    <a:pt x="5211747" y="341364"/>
                  </a:lnTo>
                  <a:lnTo>
                    <a:pt x="5187305" y="302317"/>
                  </a:lnTo>
                  <a:lnTo>
                    <a:pt x="5162567" y="263616"/>
                  </a:lnTo>
                  <a:lnTo>
                    <a:pt x="5137536" y="225264"/>
                  </a:lnTo>
                  <a:lnTo>
                    <a:pt x="5112214" y="187265"/>
                  </a:lnTo>
                  <a:lnTo>
                    <a:pt x="5086604" y="149621"/>
                  </a:lnTo>
                  <a:lnTo>
                    <a:pt x="5060707" y="112337"/>
                  </a:lnTo>
                  <a:lnTo>
                    <a:pt x="5034525" y="75414"/>
                  </a:lnTo>
                  <a:lnTo>
                    <a:pt x="5008063" y="38856"/>
                  </a:lnTo>
                  <a:lnTo>
                    <a:pt x="4981321" y="2667"/>
                  </a:lnTo>
                  <a:lnTo>
                    <a:pt x="4979162" y="0"/>
                  </a:lnTo>
                  <a:close/>
                </a:path>
              </a:pathLst>
            </a:custGeom>
            <a:solidFill>
              <a:srgbClr val="001F5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6075" y="1438732"/>
            <a:ext cx="47948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5" dirty="0">
                <a:latin typeface="Calibri"/>
                <a:cs typeface="Calibri"/>
              </a:rPr>
              <a:t>Direct </a:t>
            </a:r>
            <a:r>
              <a:rPr sz="4800" b="1" spc="-45" dirty="0">
                <a:latin typeface="Calibri"/>
                <a:cs typeface="Calibri"/>
              </a:rPr>
              <a:t>Verbal</a:t>
            </a:r>
            <a:r>
              <a:rPr sz="4800" b="1" spc="-75" dirty="0">
                <a:latin typeface="Calibri"/>
                <a:cs typeface="Calibri"/>
              </a:rPr>
              <a:t> </a:t>
            </a:r>
            <a:r>
              <a:rPr sz="4800" b="1" spc="-5" dirty="0">
                <a:latin typeface="Calibri"/>
                <a:cs typeface="Calibri"/>
              </a:rPr>
              <a:t>Clues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675" y="2940558"/>
            <a:ext cx="562673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“I’ve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decided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kill</a:t>
            </a: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myself.”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“I wish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were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Tahoma"/>
                <a:cs typeface="Tahoma"/>
              </a:rPr>
              <a:t>dead.”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“I’m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going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to commit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Tahoma"/>
                <a:cs typeface="Tahoma"/>
              </a:rPr>
              <a:t>suicide.”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“I’m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going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to end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sz="2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Tahoma"/>
                <a:cs typeface="Tahoma"/>
              </a:rPr>
              <a:t>all.”</a:t>
            </a:r>
            <a:endParaRPr sz="24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“If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(such and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such) </a:t>
            </a:r>
            <a:r>
              <a:rPr sz="2400" spc="5" dirty="0">
                <a:solidFill>
                  <a:srgbClr val="FFFFFF"/>
                </a:solidFill>
                <a:latin typeface="Tahoma"/>
                <a:cs typeface="Tahoma"/>
              </a:rPr>
              <a:t>doesn’t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happen, </a:t>
            </a:r>
            <a:r>
              <a:rPr sz="2400" spc="10" dirty="0">
                <a:solidFill>
                  <a:srgbClr val="FFFFFF"/>
                </a:solidFill>
                <a:latin typeface="Tahoma"/>
                <a:cs typeface="Tahoma"/>
              </a:rPr>
              <a:t>I’ll 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kill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myself.”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87847" y="0"/>
            <a:ext cx="1529715" cy="6858000"/>
          </a:xfrm>
          <a:custGeom>
            <a:avLst/>
            <a:gdLst/>
            <a:ahLst/>
            <a:cxnLst/>
            <a:rect l="l" t="t" r="r" b="b"/>
            <a:pathLst>
              <a:path w="1529715" h="6858000">
                <a:moveTo>
                  <a:pt x="233806" y="0"/>
                </a:moveTo>
                <a:lnTo>
                  <a:pt x="0" y="0"/>
                </a:lnTo>
                <a:lnTo>
                  <a:pt x="52069" y="54609"/>
                </a:lnTo>
                <a:lnTo>
                  <a:pt x="84316" y="90427"/>
                </a:lnTo>
                <a:lnTo>
                  <a:pt x="116222" y="126554"/>
                </a:lnTo>
                <a:lnTo>
                  <a:pt x="147785" y="162989"/>
                </a:lnTo>
                <a:lnTo>
                  <a:pt x="179004" y="199728"/>
                </a:lnTo>
                <a:lnTo>
                  <a:pt x="209875" y="236770"/>
                </a:lnTo>
                <a:lnTo>
                  <a:pt x="240395" y="274111"/>
                </a:lnTo>
                <a:lnTo>
                  <a:pt x="270563" y="311750"/>
                </a:lnTo>
                <a:lnTo>
                  <a:pt x="300375" y="349683"/>
                </a:lnTo>
                <a:lnTo>
                  <a:pt x="329830" y="387909"/>
                </a:lnTo>
                <a:lnTo>
                  <a:pt x="358925" y="426424"/>
                </a:lnTo>
                <a:lnTo>
                  <a:pt x="387656" y="465227"/>
                </a:lnTo>
                <a:lnTo>
                  <a:pt x="416023" y="504314"/>
                </a:lnTo>
                <a:lnTo>
                  <a:pt x="444021" y="543683"/>
                </a:lnTo>
                <a:lnTo>
                  <a:pt x="471649" y="583332"/>
                </a:lnTo>
                <a:lnTo>
                  <a:pt x="498904" y="623258"/>
                </a:lnTo>
                <a:lnTo>
                  <a:pt x="525784" y="663458"/>
                </a:lnTo>
                <a:lnTo>
                  <a:pt x="552286" y="703930"/>
                </a:lnTo>
                <a:lnTo>
                  <a:pt x="578407" y="744672"/>
                </a:lnTo>
                <a:lnTo>
                  <a:pt x="604145" y="785681"/>
                </a:lnTo>
                <a:lnTo>
                  <a:pt x="629498" y="826954"/>
                </a:lnTo>
                <a:lnTo>
                  <a:pt x="654463" y="868490"/>
                </a:lnTo>
                <a:lnTo>
                  <a:pt x="679037" y="910284"/>
                </a:lnTo>
                <a:lnTo>
                  <a:pt x="703218" y="952336"/>
                </a:lnTo>
                <a:lnTo>
                  <a:pt x="727003" y="994641"/>
                </a:lnTo>
                <a:lnTo>
                  <a:pt x="750391" y="1037199"/>
                </a:lnTo>
                <a:lnTo>
                  <a:pt x="773377" y="1080006"/>
                </a:lnTo>
                <a:lnTo>
                  <a:pt x="795961" y="1123060"/>
                </a:lnTo>
                <a:lnTo>
                  <a:pt x="818139" y="1166358"/>
                </a:lnTo>
                <a:lnTo>
                  <a:pt x="839908" y="1209898"/>
                </a:lnTo>
                <a:lnTo>
                  <a:pt x="861267" y="1253676"/>
                </a:lnTo>
                <a:lnTo>
                  <a:pt x="882212" y="1297692"/>
                </a:lnTo>
                <a:lnTo>
                  <a:pt x="902742" y="1341942"/>
                </a:lnTo>
                <a:lnTo>
                  <a:pt x="922853" y="1386423"/>
                </a:lnTo>
                <a:lnTo>
                  <a:pt x="942544" y="1431134"/>
                </a:lnTo>
                <a:lnTo>
                  <a:pt x="961811" y="1476071"/>
                </a:lnTo>
                <a:lnTo>
                  <a:pt x="980652" y="1521232"/>
                </a:lnTo>
                <a:lnTo>
                  <a:pt x="999065" y="1566615"/>
                </a:lnTo>
                <a:lnTo>
                  <a:pt x="1017047" y="1612217"/>
                </a:lnTo>
                <a:lnTo>
                  <a:pt x="1034595" y="1658035"/>
                </a:lnTo>
                <a:lnTo>
                  <a:pt x="1051707" y="1704067"/>
                </a:lnTo>
                <a:lnTo>
                  <a:pt x="1068381" y="1750311"/>
                </a:lnTo>
                <a:lnTo>
                  <a:pt x="1084614" y="1796764"/>
                </a:lnTo>
                <a:lnTo>
                  <a:pt x="1100403" y="1843423"/>
                </a:lnTo>
                <a:lnTo>
                  <a:pt x="1115746" y="1890286"/>
                </a:lnTo>
                <a:lnTo>
                  <a:pt x="1130641" y="1937350"/>
                </a:lnTo>
                <a:lnTo>
                  <a:pt x="1145084" y="1984613"/>
                </a:lnTo>
                <a:lnTo>
                  <a:pt x="1159074" y="2032073"/>
                </a:lnTo>
                <a:lnTo>
                  <a:pt x="1172608" y="2079726"/>
                </a:lnTo>
                <a:lnTo>
                  <a:pt x="1185683" y="2127570"/>
                </a:lnTo>
                <a:lnTo>
                  <a:pt x="1198296" y="2175604"/>
                </a:lnTo>
                <a:lnTo>
                  <a:pt x="1210446" y="2223823"/>
                </a:lnTo>
                <a:lnTo>
                  <a:pt x="1222130" y="2272226"/>
                </a:lnTo>
                <a:lnTo>
                  <a:pt x="1233345" y="2320811"/>
                </a:lnTo>
                <a:lnTo>
                  <a:pt x="1244088" y="2369574"/>
                </a:lnTo>
                <a:lnTo>
                  <a:pt x="1254358" y="2418513"/>
                </a:lnTo>
                <a:lnTo>
                  <a:pt x="1264151" y="2467625"/>
                </a:lnTo>
                <a:lnTo>
                  <a:pt x="1273466" y="2516909"/>
                </a:lnTo>
                <a:lnTo>
                  <a:pt x="1282299" y="2566362"/>
                </a:lnTo>
                <a:lnTo>
                  <a:pt x="1290648" y="2615980"/>
                </a:lnTo>
                <a:lnTo>
                  <a:pt x="1298510" y="2665762"/>
                </a:lnTo>
                <a:lnTo>
                  <a:pt x="1305884" y="2715705"/>
                </a:lnTo>
                <a:lnTo>
                  <a:pt x="1312766" y="2765806"/>
                </a:lnTo>
                <a:lnTo>
                  <a:pt x="1319154" y="2816064"/>
                </a:lnTo>
                <a:lnTo>
                  <a:pt x="1325046" y="2866474"/>
                </a:lnTo>
                <a:lnTo>
                  <a:pt x="1330439" y="2917036"/>
                </a:lnTo>
                <a:lnTo>
                  <a:pt x="1335329" y="2967746"/>
                </a:lnTo>
                <a:lnTo>
                  <a:pt x="1339716" y="3018602"/>
                </a:lnTo>
                <a:lnTo>
                  <a:pt x="1343596" y="3069601"/>
                </a:lnTo>
                <a:lnTo>
                  <a:pt x="1346967" y="3120741"/>
                </a:lnTo>
                <a:lnTo>
                  <a:pt x="1349827" y="3172019"/>
                </a:lnTo>
                <a:lnTo>
                  <a:pt x="1352172" y="3223433"/>
                </a:lnTo>
                <a:lnTo>
                  <a:pt x="1354000" y="3274981"/>
                </a:lnTo>
                <a:lnTo>
                  <a:pt x="1355309" y="3326659"/>
                </a:lnTo>
                <a:lnTo>
                  <a:pt x="1356097" y="3378465"/>
                </a:lnTo>
                <a:lnTo>
                  <a:pt x="1356359" y="3430397"/>
                </a:lnTo>
                <a:lnTo>
                  <a:pt x="1356097" y="3482323"/>
                </a:lnTo>
                <a:lnTo>
                  <a:pt x="1355309" y="3534125"/>
                </a:lnTo>
                <a:lnTo>
                  <a:pt x="1354000" y="3585798"/>
                </a:lnTo>
                <a:lnTo>
                  <a:pt x="1352172" y="3637341"/>
                </a:lnTo>
                <a:lnTo>
                  <a:pt x="1349827" y="3688750"/>
                </a:lnTo>
                <a:lnTo>
                  <a:pt x="1346967" y="3740024"/>
                </a:lnTo>
                <a:lnTo>
                  <a:pt x="1343596" y="3791160"/>
                </a:lnTo>
                <a:lnTo>
                  <a:pt x="1339716" y="3842156"/>
                </a:lnTo>
                <a:lnTo>
                  <a:pt x="1335329" y="3893008"/>
                </a:lnTo>
                <a:lnTo>
                  <a:pt x="1330439" y="3943714"/>
                </a:lnTo>
                <a:lnTo>
                  <a:pt x="1325046" y="3994272"/>
                </a:lnTo>
                <a:lnTo>
                  <a:pt x="1319154" y="4044680"/>
                </a:lnTo>
                <a:lnTo>
                  <a:pt x="1312766" y="4094934"/>
                </a:lnTo>
                <a:lnTo>
                  <a:pt x="1305884" y="4145032"/>
                </a:lnTo>
                <a:lnTo>
                  <a:pt x="1298510" y="4194972"/>
                </a:lnTo>
                <a:lnTo>
                  <a:pt x="1290648" y="4244751"/>
                </a:lnTo>
                <a:lnTo>
                  <a:pt x="1282299" y="4294367"/>
                </a:lnTo>
                <a:lnTo>
                  <a:pt x="1273466" y="4343817"/>
                </a:lnTo>
                <a:lnTo>
                  <a:pt x="1264151" y="4393099"/>
                </a:lnTo>
                <a:lnTo>
                  <a:pt x="1254358" y="4442209"/>
                </a:lnTo>
                <a:lnTo>
                  <a:pt x="1244088" y="4491146"/>
                </a:lnTo>
                <a:lnTo>
                  <a:pt x="1233345" y="4539907"/>
                </a:lnTo>
                <a:lnTo>
                  <a:pt x="1222130" y="4588490"/>
                </a:lnTo>
                <a:lnTo>
                  <a:pt x="1210446" y="4636891"/>
                </a:lnTo>
                <a:lnTo>
                  <a:pt x="1198296" y="4685109"/>
                </a:lnTo>
                <a:lnTo>
                  <a:pt x="1185683" y="4733141"/>
                </a:lnTo>
                <a:lnTo>
                  <a:pt x="1172608" y="4780984"/>
                </a:lnTo>
                <a:lnTo>
                  <a:pt x="1159074" y="4828636"/>
                </a:lnTo>
                <a:lnTo>
                  <a:pt x="1145084" y="4876095"/>
                </a:lnTo>
                <a:lnTo>
                  <a:pt x="1130641" y="4923357"/>
                </a:lnTo>
                <a:lnTo>
                  <a:pt x="1115746" y="4970420"/>
                </a:lnTo>
                <a:lnTo>
                  <a:pt x="1100403" y="5017283"/>
                </a:lnTo>
                <a:lnTo>
                  <a:pt x="1084614" y="5063941"/>
                </a:lnTo>
                <a:lnTo>
                  <a:pt x="1068381" y="5110393"/>
                </a:lnTo>
                <a:lnTo>
                  <a:pt x="1051707" y="5156637"/>
                </a:lnTo>
                <a:lnTo>
                  <a:pt x="1034595" y="5202668"/>
                </a:lnTo>
                <a:lnTo>
                  <a:pt x="1017047" y="5248487"/>
                </a:lnTo>
                <a:lnTo>
                  <a:pt x="999065" y="5294088"/>
                </a:lnTo>
                <a:lnTo>
                  <a:pt x="980652" y="5339471"/>
                </a:lnTo>
                <a:lnTo>
                  <a:pt x="961811" y="5384632"/>
                </a:lnTo>
                <a:lnTo>
                  <a:pt x="942544" y="5429570"/>
                </a:lnTo>
                <a:lnTo>
                  <a:pt x="922853" y="5474281"/>
                </a:lnTo>
                <a:lnTo>
                  <a:pt x="902742" y="5518763"/>
                </a:lnTo>
                <a:lnTo>
                  <a:pt x="882212" y="5563013"/>
                </a:lnTo>
                <a:lnTo>
                  <a:pt x="861267" y="5607029"/>
                </a:lnTo>
                <a:lnTo>
                  <a:pt x="839908" y="5650809"/>
                </a:lnTo>
                <a:lnTo>
                  <a:pt x="818139" y="5694349"/>
                </a:lnTo>
                <a:lnTo>
                  <a:pt x="795961" y="5737648"/>
                </a:lnTo>
                <a:lnTo>
                  <a:pt x="773377" y="5780703"/>
                </a:lnTo>
                <a:lnTo>
                  <a:pt x="750391" y="5823511"/>
                </a:lnTo>
                <a:lnTo>
                  <a:pt x="727003" y="5866070"/>
                </a:lnTo>
                <a:lnTo>
                  <a:pt x="703218" y="5908377"/>
                </a:lnTo>
                <a:lnTo>
                  <a:pt x="679037" y="5950430"/>
                </a:lnTo>
                <a:lnTo>
                  <a:pt x="654463" y="5992226"/>
                </a:lnTo>
                <a:lnTo>
                  <a:pt x="629498" y="6033763"/>
                </a:lnTo>
                <a:lnTo>
                  <a:pt x="604145" y="6075037"/>
                </a:lnTo>
                <a:lnTo>
                  <a:pt x="578407" y="6116048"/>
                </a:lnTo>
                <a:lnTo>
                  <a:pt x="552286" y="6156792"/>
                </a:lnTo>
                <a:lnTo>
                  <a:pt x="525784" y="6197266"/>
                </a:lnTo>
                <a:lnTo>
                  <a:pt x="498904" y="6237468"/>
                </a:lnTo>
                <a:lnTo>
                  <a:pt x="471649" y="6277396"/>
                </a:lnTo>
                <a:lnTo>
                  <a:pt x="444021" y="6317047"/>
                </a:lnTo>
                <a:lnTo>
                  <a:pt x="416023" y="6356418"/>
                </a:lnTo>
                <a:lnTo>
                  <a:pt x="387656" y="6395507"/>
                </a:lnTo>
                <a:lnTo>
                  <a:pt x="358925" y="6434312"/>
                </a:lnTo>
                <a:lnTo>
                  <a:pt x="329830" y="6472829"/>
                </a:lnTo>
                <a:lnTo>
                  <a:pt x="300375" y="6511057"/>
                </a:lnTo>
                <a:lnTo>
                  <a:pt x="270563" y="6548993"/>
                </a:lnTo>
                <a:lnTo>
                  <a:pt x="240395" y="6586634"/>
                </a:lnTo>
                <a:lnTo>
                  <a:pt x="209875" y="6623978"/>
                </a:lnTo>
                <a:lnTo>
                  <a:pt x="179004" y="6661022"/>
                </a:lnTo>
                <a:lnTo>
                  <a:pt x="147785" y="6697764"/>
                </a:lnTo>
                <a:lnTo>
                  <a:pt x="116222" y="6734202"/>
                </a:lnTo>
                <a:lnTo>
                  <a:pt x="84316" y="6770332"/>
                </a:lnTo>
                <a:lnTo>
                  <a:pt x="52069" y="6806152"/>
                </a:lnTo>
                <a:lnTo>
                  <a:pt x="2666" y="6858000"/>
                </a:lnTo>
                <a:lnTo>
                  <a:pt x="236219" y="6858000"/>
                </a:lnTo>
                <a:lnTo>
                  <a:pt x="343535" y="6734103"/>
                </a:lnTo>
                <a:lnTo>
                  <a:pt x="374234" y="6696549"/>
                </a:lnTo>
                <a:lnTo>
                  <a:pt x="404589" y="6658704"/>
                </a:lnTo>
                <a:lnTo>
                  <a:pt x="434597" y="6620571"/>
                </a:lnTo>
                <a:lnTo>
                  <a:pt x="464255" y="6582152"/>
                </a:lnTo>
                <a:lnTo>
                  <a:pt x="493561" y="6543449"/>
                </a:lnTo>
                <a:lnTo>
                  <a:pt x="522513" y="6504466"/>
                </a:lnTo>
                <a:lnTo>
                  <a:pt x="551108" y="6465203"/>
                </a:lnTo>
                <a:lnTo>
                  <a:pt x="579343" y="6425665"/>
                </a:lnTo>
                <a:lnTo>
                  <a:pt x="607217" y="6385852"/>
                </a:lnTo>
                <a:lnTo>
                  <a:pt x="634726" y="6345768"/>
                </a:lnTo>
                <a:lnTo>
                  <a:pt x="661870" y="6305415"/>
                </a:lnTo>
                <a:lnTo>
                  <a:pt x="688644" y="6264795"/>
                </a:lnTo>
                <a:lnTo>
                  <a:pt x="715047" y="6223911"/>
                </a:lnTo>
                <a:lnTo>
                  <a:pt x="741077" y="6182765"/>
                </a:lnTo>
                <a:lnTo>
                  <a:pt x="766730" y="6141360"/>
                </a:lnTo>
                <a:lnTo>
                  <a:pt x="792005" y="6099698"/>
                </a:lnTo>
                <a:lnTo>
                  <a:pt x="816899" y="6057780"/>
                </a:lnTo>
                <a:lnTo>
                  <a:pt x="841410" y="6015611"/>
                </a:lnTo>
                <a:lnTo>
                  <a:pt x="865536" y="5973192"/>
                </a:lnTo>
                <a:lnTo>
                  <a:pt x="889273" y="5930525"/>
                </a:lnTo>
                <a:lnTo>
                  <a:pt x="912620" y="5887613"/>
                </a:lnTo>
                <a:lnTo>
                  <a:pt x="935574" y="5844459"/>
                </a:lnTo>
                <a:lnTo>
                  <a:pt x="958132" y="5801064"/>
                </a:lnTo>
                <a:lnTo>
                  <a:pt x="980294" y="5757431"/>
                </a:lnTo>
                <a:lnTo>
                  <a:pt x="1002055" y="5713563"/>
                </a:lnTo>
                <a:lnTo>
                  <a:pt x="1023414" y="5669462"/>
                </a:lnTo>
                <a:lnTo>
                  <a:pt x="1044368" y="5625130"/>
                </a:lnTo>
                <a:lnTo>
                  <a:pt x="1064914" y="5580570"/>
                </a:lnTo>
                <a:lnTo>
                  <a:pt x="1085052" y="5535784"/>
                </a:lnTo>
                <a:lnTo>
                  <a:pt x="1104777" y="5490775"/>
                </a:lnTo>
                <a:lnTo>
                  <a:pt x="1124088" y="5445544"/>
                </a:lnTo>
                <a:lnTo>
                  <a:pt x="1142982" y="5400095"/>
                </a:lnTo>
                <a:lnTo>
                  <a:pt x="1161456" y="5354430"/>
                </a:lnTo>
                <a:lnTo>
                  <a:pt x="1179510" y="5308550"/>
                </a:lnTo>
                <a:lnTo>
                  <a:pt x="1197139" y="5262460"/>
                </a:lnTo>
                <a:lnTo>
                  <a:pt x="1214342" y="5216160"/>
                </a:lnTo>
                <a:lnTo>
                  <a:pt x="1231116" y="5169654"/>
                </a:lnTo>
                <a:lnTo>
                  <a:pt x="1247459" y="5122943"/>
                </a:lnTo>
                <a:lnTo>
                  <a:pt x="1263368" y="5076030"/>
                </a:lnTo>
                <a:lnTo>
                  <a:pt x="1278842" y="5028919"/>
                </a:lnTo>
                <a:lnTo>
                  <a:pt x="1293877" y="4981610"/>
                </a:lnTo>
                <a:lnTo>
                  <a:pt x="1308471" y="4934106"/>
                </a:lnTo>
                <a:lnTo>
                  <a:pt x="1322622" y="4886410"/>
                </a:lnTo>
                <a:lnTo>
                  <a:pt x="1336328" y="4838524"/>
                </a:lnTo>
                <a:lnTo>
                  <a:pt x="1349585" y="4790451"/>
                </a:lnTo>
                <a:lnTo>
                  <a:pt x="1362393" y="4742193"/>
                </a:lnTo>
                <a:lnTo>
                  <a:pt x="1374747" y="4693752"/>
                </a:lnTo>
                <a:lnTo>
                  <a:pt x="1386647" y="4645131"/>
                </a:lnTo>
                <a:lnTo>
                  <a:pt x="1398089" y="4596332"/>
                </a:lnTo>
                <a:lnTo>
                  <a:pt x="1409071" y="4547358"/>
                </a:lnTo>
                <a:lnTo>
                  <a:pt x="1419590" y="4498210"/>
                </a:lnTo>
                <a:lnTo>
                  <a:pt x="1429645" y="4448892"/>
                </a:lnTo>
                <a:lnTo>
                  <a:pt x="1439233" y="4399406"/>
                </a:lnTo>
                <a:lnTo>
                  <a:pt x="1448351" y="4349754"/>
                </a:lnTo>
                <a:lnTo>
                  <a:pt x="1456998" y="4299938"/>
                </a:lnTo>
                <a:lnTo>
                  <a:pt x="1465170" y="4249962"/>
                </a:lnTo>
                <a:lnTo>
                  <a:pt x="1472865" y="4199827"/>
                </a:lnTo>
                <a:lnTo>
                  <a:pt x="1480081" y="4149535"/>
                </a:lnTo>
                <a:lnTo>
                  <a:pt x="1486816" y="4099090"/>
                </a:lnTo>
                <a:lnTo>
                  <a:pt x="1493067" y="4048493"/>
                </a:lnTo>
                <a:lnTo>
                  <a:pt x="1498831" y="3997748"/>
                </a:lnTo>
                <a:lnTo>
                  <a:pt x="1504107" y="3946855"/>
                </a:lnTo>
                <a:lnTo>
                  <a:pt x="1508892" y="3895819"/>
                </a:lnTo>
                <a:lnTo>
                  <a:pt x="1513183" y="3844641"/>
                </a:lnTo>
                <a:lnTo>
                  <a:pt x="1516979" y="3793323"/>
                </a:lnTo>
                <a:lnTo>
                  <a:pt x="1520276" y="3741868"/>
                </a:lnTo>
                <a:lnTo>
                  <a:pt x="1523072" y="3690279"/>
                </a:lnTo>
                <a:lnTo>
                  <a:pt x="1525366" y="3638557"/>
                </a:lnTo>
                <a:lnTo>
                  <a:pt x="1527154" y="3586706"/>
                </a:lnTo>
                <a:lnTo>
                  <a:pt x="1528434" y="3534727"/>
                </a:lnTo>
                <a:lnTo>
                  <a:pt x="1529203" y="3482623"/>
                </a:lnTo>
                <a:lnTo>
                  <a:pt x="1529460" y="3430397"/>
                </a:lnTo>
                <a:lnTo>
                  <a:pt x="1529203" y="3378165"/>
                </a:lnTo>
                <a:lnTo>
                  <a:pt x="1528434" y="3326056"/>
                </a:lnTo>
                <a:lnTo>
                  <a:pt x="1527154" y="3274072"/>
                </a:lnTo>
                <a:lnTo>
                  <a:pt x="1525366" y="3222216"/>
                </a:lnTo>
                <a:lnTo>
                  <a:pt x="1523072" y="3170490"/>
                </a:lnTo>
                <a:lnTo>
                  <a:pt x="1520276" y="3118896"/>
                </a:lnTo>
                <a:lnTo>
                  <a:pt x="1516979" y="3067437"/>
                </a:lnTo>
                <a:lnTo>
                  <a:pt x="1513183" y="3016116"/>
                </a:lnTo>
                <a:lnTo>
                  <a:pt x="1508892" y="2964933"/>
                </a:lnTo>
                <a:lnTo>
                  <a:pt x="1504107" y="2913893"/>
                </a:lnTo>
                <a:lnTo>
                  <a:pt x="1498831" y="2862997"/>
                </a:lnTo>
                <a:lnTo>
                  <a:pt x="1493067" y="2812248"/>
                </a:lnTo>
                <a:lnTo>
                  <a:pt x="1486816" y="2761648"/>
                </a:lnTo>
                <a:lnTo>
                  <a:pt x="1480081" y="2711200"/>
                </a:lnTo>
                <a:lnTo>
                  <a:pt x="1472865" y="2660905"/>
                </a:lnTo>
                <a:lnTo>
                  <a:pt x="1465170" y="2610767"/>
                </a:lnTo>
                <a:lnTo>
                  <a:pt x="1456998" y="2560788"/>
                </a:lnTo>
                <a:lnTo>
                  <a:pt x="1448351" y="2510970"/>
                </a:lnTo>
                <a:lnTo>
                  <a:pt x="1439233" y="2461316"/>
                </a:lnTo>
                <a:lnTo>
                  <a:pt x="1429645" y="2411827"/>
                </a:lnTo>
                <a:lnTo>
                  <a:pt x="1419590" y="2362507"/>
                </a:lnTo>
                <a:lnTo>
                  <a:pt x="1409071" y="2313357"/>
                </a:lnTo>
                <a:lnTo>
                  <a:pt x="1398089" y="2264381"/>
                </a:lnTo>
                <a:lnTo>
                  <a:pt x="1386647" y="2215580"/>
                </a:lnTo>
                <a:lnTo>
                  <a:pt x="1374747" y="2166958"/>
                </a:lnTo>
                <a:lnTo>
                  <a:pt x="1362393" y="2118515"/>
                </a:lnTo>
                <a:lnTo>
                  <a:pt x="1349585" y="2070256"/>
                </a:lnTo>
                <a:lnTo>
                  <a:pt x="1336328" y="2022181"/>
                </a:lnTo>
                <a:lnTo>
                  <a:pt x="1322622" y="1974294"/>
                </a:lnTo>
                <a:lnTo>
                  <a:pt x="1308471" y="1926597"/>
                </a:lnTo>
                <a:lnTo>
                  <a:pt x="1293877" y="1879092"/>
                </a:lnTo>
                <a:lnTo>
                  <a:pt x="1278842" y="1831783"/>
                </a:lnTo>
                <a:lnTo>
                  <a:pt x="1263368" y="1784670"/>
                </a:lnTo>
                <a:lnTo>
                  <a:pt x="1247459" y="1737757"/>
                </a:lnTo>
                <a:lnTo>
                  <a:pt x="1231116" y="1691045"/>
                </a:lnTo>
                <a:lnTo>
                  <a:pt x="1214342" y="1644538"/>
                </a:lnTo>
                <a:lnTo>
                  <a:pt x="1197139" y="1598238"/>
                </a:lnTo>
                <a:lnTo>
                  <a:pt x="1179510" y="1552147"/>
                </a:lnTo>
                <a:lnTo>
                  <a:pt x="1161456" y="1506268"/>
                </a:lnTo>
                <a:lnTo>
                  <a:pt x="1142982" y="1460602"/>
                </a:lnTo>
                <a:lnTo>
                  <a:pt x="1124088" y="1415153"/>
                </a:lnTo>
                <a:lnTo>
                  <a:pt x="1104777" y="1369922"/>
                </a:lnTo>
                <a:lnTo>
                  <a:pt x="1085052" y="1324913"/>
                </a:lnTo>
                <a:lnTo>
                  <a:pt x="1064914" y="1280127"/>
                </a:lnTo>
                <a:lnTo>
                  <a:pt x="1044368" y="1235567"/>
                </a:lnTo>
                <a:lnTo>
                  <a:pt x="1023414" y="1191236"/>
                </a:lnTo>
                <a:lnTo>
                  <a:pt x="1002055" y="1147135"/>
                </a:lnTo>
                <a:lnTo>
                  <a:pt x="980294" y="1103267"/>
                </a:lnTo>
                <a:lnTo>
                  <a:pt x="958132" y="1059635"/>
                </a:lnTo>
                <a:lnTo>
                  <a:pt x="935574" y="1016241"/>
                </a:lnTo>
                <a:lnTo>
                  <a:pt x="912620" y="973087"/>
                </a:lnTo>
                <a:lnTo>
                  <a:pt x="889273" y="930176"/>
                </a:lnTo>
                <a:lnTo>
                  <a:pt x="865536" y="887510"/>
                </a:lnTo>
                <a:lnTo>
                  <a:pt x="841410" y="845091"/>
                </a:lnTo>
                <a:lnTo>
                  <a:pt x="816899" y="802923"/>
                </a:lnTo>
                <a:lnTo>
                  <a:pt x="792005" y="761006"/>
                </a:lnTo>
                <a:lnTo>
                  <a:pt x="766730" y="719345"/>
                </a:lnTo>
                <a:lnTo>
                  <a:pt x="741077" y="677940"/>
                </a:lnTo>
                <a:lnTo>
                  <a:pt x="715047" y="636795"/>
                </a:lnTo>
                <a:lnTo>
                  <a:pt x="688644" y="595912"/>
                </a:lnTo>
                <a:lnTo>
                  <a:pt x="661870" y="555294"/>
                </a:lnTo>
                <a:lnTo>
                  <a:pt x="634726" y="514942"/>
                </a:lnTo>
                <a:lnTo>
                  <a:pt x="607217" y="474859"/>
                </a:lnTo>
                <a:lnTo>
                  <a:pt x="579343" y="435047"/>
                </a:lnTo>
                <a:lnTo>
                  <a:pt x="551108" y="395510"/>
                </a:lnTo>
                <a:lnTo>
                  <a:pt x="522513" y="356249"/>
                </a:lnTo>
                <a:lnTo>
                  <a:pt x="493561" y="317266"/>
                </a:lnTo>
                <a:lnTo>
                  <a:pt x="464255" y="278565"/>
                </a:lnTo>
                <a:lnTo>
                  <a:pt x="434597" y="240147"/>
                </a:lnTo>
                <a:lnTo>
                  <a:pt x="404589" y="202015"/>
                </a:lnTo>
                <a:lnTo>
                  <a:pt x="374234" y="164171"/>
                </a:lnTo>
                <a:lnTo>
                  <a:pt x="343535" y="126619"/>
                </a:lnTo>
                <a:lnTo>
                  <a:pt x="233806" y="0"/>
                </a:lnTo>
                <a:close/>
              </a:path>
            </a:pathLst>
          </a:custGeom>
          <a:solidFill>
            <a:srgbClr val="15396D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135" y="137795"/>
              <a:ext cx="988542" cy="914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48935" y="0"/>
              <a:ext cx="6743065" cy="6858000"/>
            </a:xfrm>
            <a:custGeom>
              <a:avLst/>
              <a:gdLst/>
              <a:ahLst/>
              <a:cxnLst/>
              <a:rect l="l" t="t" r="r" b="b"/>
              <a:pathLst>
                <a:path w="6743065" h="6858000">
                  <a:moveTo>
                    <a:pt x="6743065" y="0"/>
                  </a:moveTo>
                  <a:lnTo>
                    <a:pt x="1381760" y="0"/>
                  </a:lnTo>
                  <a:lnTo>
                    <a:pt x="1345628" y="37466"/>
                  </a:lnTo>
                  <a:lnTo>
                    <a:pt x="1312505" y="72610"/>
                  </a:lnTo>
                  <a:lnTo>
                    <a:pt x="1279724" y="108096"/>
                  </a:lnTo>
                  <a:lnTo>
                    <a:pt x="1247290" y="143922"/>
                  </a:lnTo>
                  <a:lnTo>
                    <a:pt x="1215204" y="180084"/>
                  </a:lnTo>
                  <a:lnTo>
                    <a:pt x="1183469" y="216579"/>
                  </a:lnTo>
                  <a:lnTo>
                    <a:pt x="1152089" y="253405"/>
                  </a:lnTo>
                  <a:lnTo>
                    <a:pt x="1121065" y="290559"/>
                  </a:lnTo>
                  <a:lnTo>
                    <a:pt x="1090401" y="328038"/>
                  </a:lnTo>
                  <a:lnTo>
                    <a:pt x="1060100" y="365839"/>
                  </a:lnTo>
                  <a:lnTo>
                    <a:pt x="1030164" y="403959"/>
                  </a:lnTo>
                  <a:lnTo>
                    <a:pt x="1000596" y="442396"/>
                  </a:lnTo>
                  <a:lnTo>
                    <a:pt x="971398" y="481146"/>
                  </a:lnTo>
                  <a:lnTo>
                    <a:pt x="942574" y="520208"/>
                  </a:lnTo>
                  <a:lnTo>
                    <a:pt x="914126" y="559577"/>
                  </a:lnTo>
                  <a:lnTo>
                    <a:pt x="886058" y="599251"/>
                  </a:lnTo>
                  <a:lnTo>
                    <a:pt x="858371" y="639227"/>
                  </a:lnTo>
                  <a:lnTo>
                    <a:pt x="831069" y="679503"/>
                  </a:lnTo>
                  <a:lnTo>
                    <a:pt x="804154" y="720076"/>
                  </a:lnTo>
                  <a:lnTo>
                    <a:pt x="777629" y="760942"/>
                  </a:lnTo>
                  <a:lnTo>
                    <a:pt x="751497" y="802099"/>
                  </a:lnTo>
                  <a:lnTo>
                    <a:pt x="725760" y="843544"/>
                  </a:lnTo>
                  <a:lnTo>
                    <a:pt x="700422" y="885274"/>
                  </a:lnTo>
                  <a:lnTo>
                    <a:pt x="675485" y="927286"/>
                  </a:lnTo>
                  <a:lnTo>
                    <a:pt x="650952" y="969578"/>
                  </a:lnTo>
                  <a:lnTo>
                    <a:pt x="626825" y="1012146"/>
                  </a:lnTo>
                  <a:lnTo>
                    <a:pt x="603108" y="1054989"/>
                  </a:lnTo>
                  <a:lnTo>
                    <a:pt x="579803" y="1098102"/>
                  </a:lnTo>
                  <a:lnTo>
                    <a:pt x="556913" y="1141483"/>
                  </a:lnTo>
                  <a:lnTo>
                    <a:pt x="534441" y="1185130"/>
                  </a:lnTo>
                  <a:lnTo>
                    <a:pt x="512389" y="1229039"/>
                  </a:lnTo>
                  <a:lnTo>
                    <a:pt x="490760" y="1273207"/>
                  </a:lnTo>
                  <a:lnTo>
                    <a:pt x="469557" y="1317633"/>
                  </a:lnTo>
                  <a:lnTo>
                    <a:pt x="448783" y="1362312"/>
                  </a:lnTo>
                  <a:lnTo>
                    <a:pt x="428441" y="1407242"/>
                  </a:lnTo>
                  <a:lnTo>
                    <a:pt x="408533" y="1452420"/>
                  </a:lnTo>
                  <a:lnTo>
                    <a:pt x="389061" y="1497844"/>
                  </a:lnTo>
                  <a:lnTo>
                    <a:pt x="370030" y="1543510"/>
                  </a:lnTo>
                  <a:lnTo>
                    <a:pt x="351441" y="1589416"/>
                  </a:lnTo>
                  <a:lnTo>
                    <a:pt x="333297" y="1635558"/>
                  </a:lnTo>
                  <a:lnTo>
                    <a:pt x="315602" y="1681935"/>
                  </a:lnTo>
                  <a:lnTo>
                    <a:pt x="298357" y="1728542"/>
                  </a:lnTo>
                  <a:lnTo>
                    <a:pt x="281566" y="1775378"/>
                  </a:lnTo>
                  <a:lnTo>
                    <a:pt x="265231" y="1822440"/>
                  </a:lnTo>
                  <a:lnTo>
                    <a:pt x="249356" y="1869723"/>
                  </a:lnTo>
                  <a:lnTo>
                    <a:pt x="233942" y="1917227"/>
                  </a:lnTo>
                  <a:lnTo>
                    <a:pt x="218993" y="1964948"/>
                  </a:lnTo>
                  <a:lnTo>
                    <a:pt x="204511" y="2012882"/>
                  </a:lnTo>
                  <a:lnTo>
                    <a:pt x="190500" y="2061028"/>
                  </a:lnTo>
                  <a:lnTo>
                    <a:pt x="176961" y="2109382"/>
                  </a:lnTo>
                  <a:lnTo>
                    <a:pt x="163898" y="2157941"/>
                  </a:lnTo>
                  <a:lnTo>
                    <a:pt x="151313" y="2206704"/>
                  </a:lnTo>
                  <a:lnTo>
                    <a:pt x="139210" y="2255666"/>
                  </a:lnTo>
                  <a:lnTo>
                    <a:pt x="127591" y="2304825"/>
                  </a:lnTo>
                  <a:lnTo>
                    <a:pt x="116458" y="2354178"/>
                  </a:lnTo>
                  <a:lnTo>
                    <a:pt x="105815" y="2403722"/>
                  </a:lnTo>
                  <a:lnTo>
                    <a:pt x="95664" y="2453455"/>
                  </a:lnTo>
                  <a:lnTo>
                    <a:pt x="86008" y="2503373"/>
                  </a:lnTo>
                  <a:lnTo>
                    <a:pt x="76850" y="2553475"/>
                  </a:lnTo>
                  <a:lnTo>
                    <a:pt x="68193" y="2603756"/>
                  </a:lnTo>
                  <a:lnTo>
                    <a:pt x="60039" y="2654214"/>
                  </a:lnTo>
                  <a:lnTo>
                    <a:pt x="52390" y="2704846"/>
                  </a:lnTo>
                  <a:lnTo>
                    <a:pt x="45251" y="2755650"/>
                  </a:lnTo>
                  <a:lnTo>
                    <a:pt x="38623" y="2806622"/>
                  </a:lnTo>
                  <a:lnTo>
                    <a:pt x="32510" y="2857760"/>
                  </a:lnTo>
                  <a:lnTo>
                    <a:pt x="26914" y="2909060"/>
                  </a:lnTo>
                  <a:lnTo>
                    <a:pt x="21837" y="2960521"/>
                  </a:lnTo>
                  <a:lnTo>
                    <a:pt x="17283" y="3012139"/>
                  </a:lnTo>
                  <a:lnTo>
                    <a:pt x="13255" y="3063911"/>
                  </a:lnTo>
                  <a:lnTo>
                    <a:pt x="9755" y="3115834"/>
                  </a:lnTo>
                  <a:lnTo>
                    <a:pt x="6786" y="3167906"/>
                  </a:lnTo>
                  <a:lnTo>
                    <a:pt x="4350" y="3220124"/>
                  </a:lnTo>
                  <a:lnTo>
                    <a:pt x="2451" y="3272485"/>
                  </a:lnTo>
                  <a:lnTo>
                    <a:pt x="1091" y="3324986"/>
                  </a:lnTo>
                  <a:lnTo>
                    <a:pt x="273" y="3377624"/>
                  </a:lnTo>
                  <a:lnTo>
                    <a:pt x="0" y="3430397"/>
                  </a:lnTo>
                  <a:lnTo>
                    <a:pt x="267" y="3482619"/>
                  </a:lnTo>
                  <a:lnTo>
                    <a:pt x="1068" y="3534709"/>
                  </a:lnTo>
                  <a:lnTo>
                    <a:pt x="2400" y="3586665"/>
                  </a:lnTo>
                  <a:lnTo>
                    <a:pt x="4260" y="3638484"/>
                  </a:lnTo>
                  <a:lnTo>
                    <a:pt x="6645" y="3690164"/>
                  </a:lnTo>
                  <a:lnTo>
                    <a:pt x="9553" y="3741700"/>
                  </a:lnTo>
                  <a:lnTo>
                    <a:pt x="12980" y="3793092"/>
                  </a:lnTo>
                  <a:lnTo>
                    <a:pt x="16926" y="3844335"/>
                  </a:lnTo>
                  <a:lnTo>
                    <a:pt x="21386" y="3895428"/>
                  </a:lnTo>
                  <a:lnTo>
                    <a:pt x="26358" y="3946366"/>
                  </a:lnTo>
                  <a:lnTo>
                    <a:pt x="31839" y="3997149"/>
                  </a:lnTo>
                  <a:lnTo>
                    <a:pt x="37827" y="4047772"/>
                  </a:lnTo>
                  <a:lnTo>
                    <a:pt x="44319" y="4098234"/>
                  </a:lnTo>
                  <a:lnTo>
                    <a:pt x="51312" y="4148530"/>
                  </a:lnTo>
                  <a:lnTo>
                    <a:pt x="58804" y="4198660"/>
                  </a:lnTo>
                  <a:lnTo>
                    <a:pt x="66791" y="4248619"/>
                  </a:lnTo>
                  <a:lnTo>
                    <a:pt x="75272" y="4298405"/>
                  </a:lnTo>
                  <a:lnTo>
                    <a:pt x="84244" y="4348016"/>
                  </a:lnTo>
                  <a:lnTo>
                    <a:pt x="93704" y="4397448"/>
                  </a:lnTo>
                  <a:lnTo>
                    <a:pt x="103649" y="4446700"/>
                  </a:lnTo>
                  <a:lnTo>
                    <a:pt x="114076" y="4495767"/>
                  </a:lnTo>
                  <a:lnTo>
                    <a:pt x="124984" y="4544647"/>
                  </a:lnTo>
                  <a:lnTo>
                    <a:pt x="136368" y="4593338"/>
                  </a:lnTo>
                  <a:lnTo>
                    <a:pt x="148227" y="4641837"/>
                  </a:lnTo>
                  <a:lnTo>
                    <a:pt x="160558" y="4690141"/>
                  </a:lnTo>
                  <a:lnTo>
                    <a:pt x="173359" y="4738247"/>
                  </a:lnTo>
                  <a:lnTo>
                    <a:pt x="186626" y="4786153"/>
                  </a:lnTo>
                  <a:lnTo>
                    <a:pt x="200356" y="4833856"/>
                  </a:lnTo>
                  <a:lnTo>
                    <a:pt x="214548" y="4881352"/>
                  </a:lnTo>
                  <a:lnTo>
                    <a:pt x="229198" y="4928640"/>
                  </a:lnTo>
                  <a:lnTo>
                    <a:pt x="244305" y="4975717"/>
                  </a:lnTo>
                  <a:lnTo>
                    <a:pt x="259864" y="5022579"/>
                  </a:lnTo>
                  <a:lnTo>
                    <a:pt x="275874" y="5069224"/>
                  </a:lnTo>
                  <a:lnTo>
                    <a:pt x="292332" y="5115649"/>
                  </a:lnTo>
                  <a:lnTo>
                    <a:pt x="309235" y="5161852"/>
                  </a:lnTo>
                  <a:lnTo>
                    <a:pt x="326580" y="5207830"/>
                  </a:lnTo>
                  <a:lnTo>
                    <a:pt x="344365" y="5253579"/>
                  </a:lnTo>
                  <a:lnTo>
                    <a:pt x="362587" y="5299098"/>
                  </a:lnTo>
                  <a:lnTo>
                    <a:pt x="381244" y="5344383"/>
                  </a:lnTo>
                  <a:lnTo>
                    <a:pt x="400333" y="5389432"/>
                  </a:lnTo>
                  <a:lnTo>
                    <a:pt x="419850" y="5434242"/>
                  </a:lnTo>
                  <a:lnTo>
                    <a:pt x="439794" y="5478811"/>
                  </a:lnTo>
                  <a:lnTo>
                    <a:pt x="460162" y="5523134"/>
                  </a:lnTo>
                  <a:lnTo>
                    <a:pt x="480951" y="5567210"/>
                  </a:lnTo>
                  <a:lnTo>
                    <a:pt x="502158" y="5611037"/>
                  </a:lnTo>
                  <a:lnTo>
                    <a:pt x="523781" y="5654610"/>
                  </a:lnTo>
                  <a:lnTo>
                    <a:pt x="545817" y="5697928"/>
                  </a:lnTo>
                  <a:lnTo>
                    <a:pt x="568263" y="5740987"/>
                  </a:lnTo>
                  <a:lnTo>
                    <a:pt x="591117" y="5783786"/>
                  </a:lnTo>
                  <a:lnTo>
                    <a:pt x="614377" y="5826320"/>
                  </a:lnTo>
                  <a:lnTo>
                    <a:pt x="638038" y="5868588"/>
                  </a:lnTo>
                  <a:lnTo>
                    <a:pt x="662099" y="5910587"/>
                  </a:lnTo>
                  <a:lnTo>
                    <a:pt x="686557" y="5952313"/>
                  </a:lnTo>
                  <a:lnTo>
                    <a:pt x="711410" y="5993765"/>
                  </a:lnTo>
                  <a:lnTo>
                    <a:pt x="736654" y="6034939"/>
                  </a:lnTo>
                  <a:lnTo>
                    <a:pt x="762287" y="6075833"/>
                  </a:lnTo>
                  <a:lnTo>
                    <a:pt x="788307" y="6116443"/>
                  </a:lnTo>
                  <a:lnTo>
                    <a:pt x="814710" y="6156768"/>
                  </a:lnTo>
                  <a:lnTo>
                    <a:pt x="841494" y="6196804"/>
                  </a:lnTo>
                  <a:lnTo>
                    <a:pt x="868656" y="6236548"/>
                  </a:lnTo>
                  <a:lnTo>
                    <a:pt x="896194" y="6275999"/>
                  </a:lnTo>
                  <a:lnTo>
                    <a:pt x="924105" y="6315152"/>
                  </a:lnTo>
                  <a:lnTo>
                    <a:pt x="952386" y="6354006"/>
                  </a:lnTo>
                  <a:lnTo>
                    <a:pt x="981035" y="6392557"/>
                  </a:lnTo>
                  <a:lnTo>
                    <a:pt x="1010048" y="6430803"/>
                  </a:lnTo>
                  <a:lnTo>
                    <a:pt x="1039424" y="6468742"/>
                  </a:lnTo>
                  <a:lnTo>
                    <a:pt x="1069160" y="6506369"/>
                  </a:lnTo>
                  <a:lnTo>
                    <a:pt x="1099252" y="6543683"/>
                  </a:lnTo>
                  <a:lnTo>
                    <a:pt x="1129698" y="6580681"/>
                  </a:lnTo>
                  <a:lnTo>
                    <a:pt x="1160496" y="6617360"/>
                  </a:lnTo>
                  <a:lnTo>
                    <a:pt x="1191643" y="6653717"/>
                  </a:lnTo>
                  <a:lnTo>
                    <a:pt x="1223137" y="6689750"/>
                  </a:lnTo>
                  <a:lnTo>
                    <a:pt x="1378965" y="6858000"/>
                  </a:lnTo>
                  <a:lnTo>
                    <a:pt x="6743065" y="6858000"/>
                  </a:lnTo>
                  <a:lnTo>
                    <a:pt x="6743065" y="0"/>
                  </a:lnTo>
                  <a:close/>
                </a:path>
              </a:pathLst>
            </a:custGeom>
            <a:solidFill>
              <a:srgbClr val="15396D">
                <a:alpha val="8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97957" y="0"/>
              <a:ext cx="1529715" cy="6858000"/>
            </a:xfrm>
            <a:custGeom>
              <a:avLst/>
              <a:gdLst/>
              <a:ahLst/>
              <a:cxnLst/>
              <a:rect l="l" t="t" r="r" b="b"/>
              <a:pathLst>
                <a:path w="1529715" h="6858000">
                  <a:moveTo>
                    <a:pt x="1529334" y="0"/>
                  </a:moveTo>
                  <a:lnTo>
                    <a:pt x="1295653" y="0"/>
                  </a:lnTo>
                  <a:lnTo>
                    <a:pt x="1185926" y="126619"/>
                  </a:lnTo>
                  <a:lnTo>
                    <a:pt x="1155226" y="164171"/>
                  </a:lnTo>
                  <a:lnTo>
                    <a:pt x="1124871" y="202015"/>
                  </a:lnTo>
                  <a:lnTo>
                    <a:pt x="1094863" y="240147"/>
                  </a:lnTo>
                  <a:lnTo>
                    <a:pt x="1065205" y="278565"/>
                  </a:lnTo>
                  <a:lnTo>
                    <a:pt x="1035899" y="317266"/>
                  </a:lnTo>
                  <a:lnTo>
                    <a:pt x="1006947" y="356249"/>
                  </a:lnTo>
                  <a:lnTo>
                    <a:pt x="978352" y="395510"/>
                  </a:lnTo>
                  <a:lnTo>
                    <a:pt x="950117" y="435047"/>
                  </a:lnTo>
                  <a:lnTo>
                    <a:pt x="922243" y="474859"/>
                  </a:lnTo>
                  <a:lnTo>
                    <a:pt x="894734" y="514942"/>
                  </a:lnTo>
                  <a:lnTo>
                    <a:pt x="867590" y="555294"/>
                  </a:lnTo>
                  <a:lnTo>
                    <a:pt x="840816" y="595912"/>
                  </a:lnTo>
                  <a:lnTo>
                    <a:pt x="814413" y="636795"/>
                  </a:lnTo>
                  <a:lnTo>
                    <a:pt x="788383" y="677940"/>
                  </a:lnTo>
                  <a:lnTo>
                    <a:pt x="762730" y="719345"/>
                  </a:lnTo>
                  <a:lnTo>
                    <a:pt x="737455" y="761006"/>
                  </a:lnTo>
                  <a:lnTo>
                    <a:pt x="712561" y="802923"/>
                  </a:lnTo>
                  <a:lnTo>
                    <a:pt x="688050" y="845091"/>
                  </a:lnTo>
                  <a:lnTo>
                    <a:pt x="663924" y="887510"/>
                  </a:lnTo>
                  <a:lnTo>
                    <a:pt x="640187" y="930176"/>
                  </a:lnTo>
                  <a:lnTo>
                    <a:pt x="616840" y="973087"/>
                  </a:lnTo>
                  <a:lnTo>
                    <a:pt x="593886" y="1016241"/>
                  </a:lnTo>
                  <a:lnTo>
                    <a:pt x="571328" y="1059635"/>
                  </a:lnTo>
                  <a:lnTo>
                    <a:pt x="549166" y="1103267"/>
                  </a:lnTo>
                  <a:lnTo>
                    <a:pt x="527405" y="1147135"/>
                  </a:lnTo>
                  <a:lnTo>
                    <a:pt x="506046" y="1191236"/>
                  </a:lnTo>
                  <a:lnTo>
                    <a:pt x="485092" y="1235567"/>
                  </a:lnTo>
                  <a:lnTo>
                    <a:pt x="464546" y="1280127"/>
                  </a:lnTo>
                  <a:lnTo>
                    <a:pt x="444408" y="1324913"/>
                  </a:lnTo>
                  <a:lnTo>
                    <a:pt x="424683" y="1369922"/>
                  </a:lnTo>
                  <a:lnTo>
                    <a:pt x="405372" y="1415153"/>
                  </a:lnTo>
                  <a:lnTo>
                    <a:pt x="386478" y="1460602"/>
                  </a:lnTo>
                  <a:lnTo>
                    <a:pt x="368004" y="1506268"/>
                  </a:lnTo>
                  <a:lnTo>
                    <a:pt x="349950" y="1552147"/>
                  </a:lnTo>
                  <a:lnTo>
                    <a:pt x="332321" y="1598238"/>
                  </a:lnTo>
                  <a:lnTo>
                    <a:pt x="315118" y="1644538"/>
                  </a:lnTo>
                  <a:lnTo>
                    <a:pt x="298344" y="1691045"/>
                  </a:lnTo>
                  <a:lnTo>
                    <a:pt x="282001" y="1737757"/>
                  </a:lnTo>
                  <a:lnTo>
                    <a:pt x="266092" y="1784670"/>
                  </a:lnTo>
                  <a:lnTo>
                    <a:pt x="250618" y="1831783"/>
                  </a:lnTo>
                  <a:lnTo>
                    <a:pt x="235583" y="1879092"/>
                  </a:lnTo>
                  <a:lnTo>
                    <a:pt x="220989" y="1926597"/>
                  </a:lnTo>
                  <a:lnTo>
                    <a:pt x="206838" y="1974294"/>
                  </a:lnTo>
                  <a:lnTo>
                    <a:pt x="193132" y="2022181"/>
                  </a:lnTo>
                  <a:lnTo>
                    <a:pt x="179875" y="2070256"/>
                  </a:lnTo>
                  <a:lnTo>
                    <a:pt x="167067" y="2118515"/>
                  </a:lnTo>
                  <a:lnTo>
                    <a:pt x="154713" y="2166958"/>
                  </a:lnTo>
                  <a:lnTo>
                    <a:pt x="142813" y="2215580"/>
                  </a:lnTo>
                  <a:lnTo>
                    <a:pt x="131371" y="2264381"/>
                  </a:lnTo>
                  <a:lnTo>
                    <a:pt x="120389" y="2313357"/>
                  </a:lnTo>
                  <a:lnTo>
                    <a:pt x="109870" y="2362507"/>
                  </a:lnTo>
                  <a:lnTo>
                    <a:pt x="99815" y="2411827"/>
                  </a:lnTo>
                  <a:lnTo>
                    <a:pt x="90227" y="2461316"/>
                  </a:lnTo>
                  <a:lnTo>
                    <a:pt x="81109" y="2510970"/>
                  </a:lnTo>
                  <a:lnTo>
                    <a:pt x="72462" y="2560788"/>
                  </a:lnTo>
                  <a:lnTo>
                    <a:pt x="64290" y="2610767"/>
                  </a:lnTo>
                  <a:lnTo>
                    <a:pt x="56595" y="2660905"/>
                  </a:lnTo>
                  <a:lnTo>
                    <a:pt x="49379" y="2711200"/>
                  </a:lnTo>
                  <a:lnTo>
                    <a:pt x="42644" y="2761648"/>
                  </a:lnTo>
                  <a:lnTo>
                    <a:pt x="36393" y="2812248"/>
                  </a:lnTo>
                  <a:lnTo>
                    <a:pt x="30629" y="2862997"/>
                  </a:lnTo>
                  <a:lnTo>
                    <a:pt x="25353" y="2913893"/>
                  </a:lnTo>
                  <a:lnTo>
                    <a:pt x="20568" y="2964933"/>
                  </a:lnTo>
                  <a:lnTo>
                    <a:pt x="16277" y="3016116"/>
                  </a:lnTo>
                  <a:lnTo>
                    <a:pt x="12481" y="3067437"/>
                  </a:lnTo>
                  <a:lnTo>
                    <a:pt x="9184" y="3118896"/>
                  </a:lnTo>
                  <a:lnTo>
                    <a:pt x="6388" y="3170490"/>
                  </a:lnTo>
                  <a:lnTo>
                    <a:pt x="4094" y="3222216"/>
                  </a:lnTo>
                  <a:lnTo>
                    <a:pt x="2306" y="3274072"/>
                  </a:lnTo>
                  <a:lnTo>
                    <a:pt x="1026" y="3326056"/>
                  </a:lnTo>
                  <a:lnTo>
                    <a:pt x="257" y="3378165"/>
                  </a:lnTo>
                  <a:lnTo>
                    <a:pt x="0" y="3430397"/>
                  </a:lnTo>
                  <a:lnTo>
                    <a:pt x="257" y="3482623"/>
                  </a:lnTo>
                  <a:lnTo>
                    <a:pt x="1026" y="3534727"/>
                  </a:lnTo>
                  <a:lnTo>
                    <a:pt x="2306" y="3586706"/>
                  </a:lnTo>
                  <a:lnTo>
                    <a:pt x="4094" y="3638557"/>
                  </a:lnTo>
                  <a:lnTo>
                    <a:pt x="6388" y="3690279"/>
                  </a:lnTo>
                  <a:lnTo>
                    <a:pt x="9184" y="3741868"/>
                  </a:lnTo>
                  <a:lnTo>
                    <a:pt x="12481" y="3793323"/>
                  </a:lnTo>
                  <a:lnTo>
                    <a:pt x="16277" y="3844641"/>
                  </a:lnTo>
                  <a:lnTo>
                    <a:pt x="20568" y="3895819"/>
                  </a:lnTo>
                  <a:lnTo>
                    <a:pt x="25353" y="3946855"/>
                  </a:lnTo>
                  <a:lnTo>
                    <a:pt x="30629" y="3997748"/>
                  </a:lnTo>
                  <a:lnTo>
                    <a:pt x="36393" y="4048493"/>
                  </a:lnTo>
                  <a:lnTo>
                    <a:pt x="42644" y="4099090"/>
                  </a:lnTo>
                  <a:lnTo>
                    <a:pt x="49379" y="4149535"/>
                  </a:lnTo>
                  <a:lnTo>
                    <a:pt x="56595" y="4199827"/>
                  </a:lnTo>
                  <a:lnTo>
                    <a:pt x="64290" y="4249962"/>
                  </a:lnTo>
                  <a:lnTo>
                    <a:pt x="72462" y="4299938"/>
                  </a:lnTo>
                  <a:lnTo>
                    <a:pt x="81109" y="4349754"/>
                  </a:lnTo>
                  <a:lnTo>
                    <a:pt x="90227" y="4399406"/>
                  </a:lnTo>
                  <a:lnTo>
                    <a:pt x="99815" y="4448892"/>
                  </a:lnTo>
                  <a:lnTo>
                    <a:pt x="109870" y="4498210"/>
                  </a:lnTo>
                  <a:lnTo>
                    <a:pt x="120389" y="4547358"/>
                  </a:lnTo>
                  <a:lnTo>
                    <a:pt x="131371" y="4596332"/>
                  </a:lnTo>
                  <a:lnTo>
                    <a:pt x="142813" y="4645131"/>
                  </a:lnTo>
                  <a:lnTo>
                    <a:pt x="154713" y="4693752"/>
                  </a:lnTo>
                  <a:lnTo>
                    <a:pt x="167067" y="4742193"/>
                  </a:lnTo>
                  <a:lnTo>
                    <a:pt x="179875" y="4790451"/>
                  </a:lnTo>
                  <a:lnTo>
                    <a:pt x="193132" y="4838524"/>
                  </a:lnTo>
                  <a:lnTo>
                    <a:pt x="206838" y="4886410"/>
                  </a:lnTo>
                  <a:lnTo>
                    <a:pt x="220989" y="4934106"/>
                  </a:lnTo>
                  <a:lnTo>
                    <a:pt x="235583" y="4981609"/>
                  </a:lnTo>
                  <a:lnTo>
                    <a:pt x="250618" y="5028918"/>
                  </a:lnTo>
                  <a:lnTo>
                    <a:pt x="266092" y="5076030"/>
                  </a:lnTo>
                  <a:lnTo>
                    <a:pt x="282001" y="5122943"/>
                  </a:lnTo>
                  <a:lnTo>
                    <a:pt x="298344" y="5169653"/>
                  </a:lnTo>
                  <a:lnTo>
                    <a:pt x="315118" y="5216160"/>
                  </a:lnTo>
                  <a:lnTo>
                    <a:pt x="332321" y="5262460"/>
                  </a:lnTo>
                  <a:lnTo>
                    <a:pt x="349950" y="5308550"/>
                  </a:lnTo>
                  <a:lnTo>
                    <a:pt x="368004" y="5354429"/>
                  </a:lnTo>
                  <a:lnTo>
                    <a:pt x="386478" y="5400095"/>
                  </a:lnTo>
                  <a:lnTo>
                    <a:pt x="405372" y="5445544"/>
                  </a:lnTo>
                  <a:lnTo>
                    <a:pt x="424683" y="5490774"/>
                  </a:lnTo>
                  <a:lnTo>
                    <a:pt x="444408" y="5535784"/>
                  </a:lnTo>
                  <a:lnTo>
                    <a:pt x="464546" y="5580570"/>
                  </a:lnTo>
                  <a:lnTo>
                    <a:pt x="485092" y="5625130"/>
                  </a:lnTo>
                  <a:lnTo>
                    <a:pt x="506046" y="5669462"/>
                  </a:lnTo>
                  <a:lnTo>
                    <a:pt x="527405" y="5713563"/>
                  </a:lnTo>
                  <a:lnTo>
                    <a:pt x="549166" y="5757431"/>
                  </a:lnTo>
                  <a:lnTo>
                    <a:pt x="571328" y="5801063"/>
                  </a:lnTo>
                  <a:lnTo>
                    <a:pt x="593886" y="5844458"/>
                  </a:lnTo>
                  <a:lnTo>
                    <a:pt x="616840" y="5887613"/>
                  </a:lnTo>
                  <a:lnTo>
                    <a:pt x="640187" y="5930525"/>
                  </a:lnTo>
                  <a:lnTo>
                    <a:pt x="663924" y="5973191"/>
                  </a:lnTo>
                  <a:lnTo>
                    <a:pt x="688050" y="6015611"/>
                  </a:lnTo>
                  <a:lnTo>
                    <a:pt x="712561" y="6057780"/>
                  </a:lnTo>
                  <a:lnTo>
                    <a:pt x="737455" y="6099697"/>
                  </a:lnTo>
                  <a:lnTo>
                    <a:pt x="762730" y="6141359"/>
                  </a:lnTo>
                  <a:lnTo>
                    <a:pt x="788383" y="6182765"/>
                  </a:lnTo>
                  <a:lnTo>
                    <a:pt x="814413" y="6223911"/>
                  </a:lnTo>
                  <a:lnTo>
                    <a:pt x="840816" y="6264795"/>
                  </a:lnTo>
                  <a:lnTo>
                    <a:pt x="867590" y="6305414"/>
                  </a:lnTo>
                  <a:lnTo>
                    <a:pt x="894734" y="6345767"/>
                  </a:lnTo>
                  <a:lnTo>
                    <a:pt x="922243" y="6385851"/>
                  </a:lnTo>
                  <a:lnTo>
                    <a:pt x="950117" y="6425664"/>
                  </a:lnTo>
                  <a:lnTo>
                    <a:pt x="978352" y="6465202"/>
                  </a:lnTo>
                  <a:lnTo>
                    <a:pt x="1006947" y="6504465"/>
                  </a:lnTo>
                  <a:lnTo>
                    <a:pt x="1035899" y="6543448"/>
                  </a:lnTo>
                  <a:lnTo>
                    <a:pt x="1065205" y="6582151"/>
                  </a:lnTo>
                  <a:lnTo>
                    <a:pt x="1094863" y="6620570"/>
                  </a:lnTo>
                  <a:lnTo>
                    <a:pt x="1124871" y="6658703"/>
                  </a:lnTo>
                  <a:lnTo>
                    <a:pt x="1155226" y="6696548"/>
                  </a:lnTo>
                  <a:lnTo>
                    <a:pt x="1185926" y="6734102"/>
                  </a:lnTo>
                  <a:lnTo>
                    <a:pt x="1293240" y="6857998"/>
                  </a:lnTo>
                  <a:lnTo>
                    <a:pt x="1526793" y="6857998"/>
                  </a:lnTo>
                  <a:lnTo>
                    <a:pt x="1477390" y="6806150"/>
                  </a:lnTo>
                  <a:lnTo>
                    <a:pt x="1445144" y="6770330"/>
                  </a:lnTo>
                  <a:lnTo>
                    <a:pt x="1413238" y="6734200"/>
                  </a:lnTo>
                  <a:lnTo>
                    <a:pt x="1381675" y="6697763"/>
                  </a:lnTo>
                  <a:lnTo>
                    <a:pt x="1350456" y="6661021"/>
                  </a:lnTo>
                  <a:lnTo>
                    <a:pt x="1319585" y="6623977"/>
                  </a:lnTo>
                  <a:lnTo>
                    <a:pt x="1289065" y="6586633"/>
                  </a:lnTo>
                  <a:lnTo>
                    <a:pt x="1258897" y="6548992"/>
                  </a:lnTo>
                  <a:lnTo>
                    <a:pt x="1229085" y="6511056"/>
                  </a:lnTo>
                  <a:lnTo>
                    <a:pt x="1199630" y="6472828"/>
                  </a:lnTo>
                  <a:lnTo>
                    <a:pt x="1170535" y="6434311"/>
                  </a:lnTo>
                  <a:lnTo>
                    <a:pt x="1141804" y="6395506"/>
                  </a:lnTo>
                  <a:lnTo>
                    <a:pt x="1113437" y="6356417"/>
                  </a:lnTo>
                  <a:lnTo>
                    <a:pt x="1085439" y="6317046"/>
                  </a:lnTo>
                  <a:lnTo>
                    <a:pt x="1057811" y="6277395"/>
                  </a:lnTo>
                  <a:lnTo>
                    <a:pt x="1030556" y="6237467"/>
                  </a:lnTo>
                  <a:lnTo>
                    <a:pt x="1003676" y="6197265"/>
                  </a:lnTo>
                  <a:lnTo>
                    <a:pt x="977174" y="6156791"/>
                  </a:lnTo>
                  <a:lnTo>
                    <a:pt x="951053" y="6116047"/>
                  </a:lnTo>
                  <a:lnTo>
                    <a:pt x="925315" y="6075037"/>
                  </a:lnTo>
                  <a:lnTo>
                    <a:pt x="899962" y="6033762"/>
                  </a:lnTo>
                  <a:lnTo>
                    <a:pt x="874997" y="5992225"/>
                  </a:lnTo>
                  <a:lnTo>
                    <a:pt x="850423" y="5950429"/>
                  </a:lnTo>
                  <a:lnTo>
                    <a:pt x="826242" y="5908377"/>
                  </a:lnTo>
                  <a:lnTo>
                    <a:pt x="802457" y="5866070"/>
                  </a:lnTo>
                  <a:lnTo>
                    <a:pt x="779069" y="5823511"/>
                  </a:lnTo>
                  <a:lnTo>
                    <a:pt x="756083" y="5780703"/>
                  </a:lnTo>
                  <a:lnTo>
                    <a:pt x="733499" y="5737648"/>
                  </a:lnTo>
                  <a:lnTo>
                    <a:pt x="711321" y="5694349"/>
                  </a:lnTo>
                  <a:lnTo>
                    <a:pt x="689552" y="5650809"/>
                  </a:lnTo>
                  <a:lnTo>
                    <a:pt x="668193" y="5607029"/>
                  </a:lnTo>
                  <a:lnTo>
                    <a:pt x="647248" y="5563013"/>
                  </a:lnTo>
                  <a:lnTo>
                    <a:pt x="626718" y="5518762"/>
                  </a:lnTo>
                  <a:lnTo>
                    <a:pt x="606607" y="5474281"/>
                  </a:lnTo>
                  <a:lnTo>
                    <a:pt x="586916" y="5429570"/>
                  </a:lnTo>
                  <a:lnTo>
                    <a:pt x="567649" y="5384632"/>
                  </a:lnTo>
                  <a:lnTo>
                    <a:pt x="548808" y="5339471"/>
                  </a:lnTo>
                  <a:lnTo>
                    <a:pt x="530395" y="5294088"/>
                  </a:lnTo>
                  <a:lnTo>
                    <a:pt x="512413" y="5248486"/>
                  </a:lnTo>
                  <a:lnTo>
                    <a:pt x="494865" y="5202668"/>
                  </a:lnTo>
                  <a:lnTo>
                    <a:pt x="477753" y="5156636"/>
                  </a:lnTo>
                  <a:lnTo>
                    <a:pt x="461079" y="5110393"/>
                  </a:lnTo>
                  <a:lnTo>
                    <a:pt x="444846" y="5063941"/>
                  </a:lnTo>
                  <a:lnTo>
                    <a:pt x="429057" y="5017282"/>
                  </a:lnTo>
                  <a:lnTo>
                    <a:pt x="413714" y="4970420"/>
                  </a:lnTo>
                  <a:lnTo>
                    <a:pt x="398819" y="4923357"/>
                  </a:lnTo>
                  <a:lnTo>
                    <a:pt x="384376" y="4876095"/>
                  </a:lnTo>
                  <a:lnTo>
                    <a:pt x="370386" y="4828636"/>
                  </a:lnTo>
                  <a:lnTo>
                    <a:pt x="356852" y="4780984"/>
                  </a:lnTo>
                  <a:lnTo>
                    <a:pt x="343777" y="4733141"/>
                  </a:lnTo>
                  <a:lnTo>
                    <a:pt x="331164" y="4685109"/>
                  </a:lnTo>
                  <a:lnTo>
                    <a:pt x="319014" y="4636891"/>
                  </a:lnTo>
                  <a:lnTo>
                    <a:pt x="307330" y="4588490"/>
                  </a:lnTo>
                  <a:lnTo>
                    <a:pt x="296115" y="4539907"/>
                  </a:lnTo>
                  <a:lnTo>
                    <a:pt x="285372" y="4491146"/>
                  </a:lnTo>
                  <a:lnTo>
                    <a:pt x="275102" y="4442209"/>
                  </a:lnTo>
                  <a:lnTo>
                    <a:pt x="265309" y="4393099"/>
                  </a:lnTo>
                  <a:lnTo>
                    <a:pt x="255994" y="4343817"/>
                  </a:lnTo>
                  <a:lnTo>
                    <a:pt x="247161" y="4294367"/>
                  </a:lnTo>
                  <a:lnTo>
                    <a:pt x="238812" y="4244751"/>
                  </a:lnTo>
                  <a:lnTo>
                    <a:pt x="230950" y="4194972"/>
                  </a:lnTo>
                  <a:lnTo>
                    <a:pt x="223576" y="4145032"/>
                  </a:lnTo>
                  <a:lnTo>
                    <a:pt x="216694" y="4094934"/>
                  </a:lnTo>
                  <a:lnTo>
                    <a:pt x="210306" y="4044680"/>
                  </a:lnTo>
                  <a:lnTo>
                    <a:pt x="204414" y="3994272"/>
                  </a:lnTo>
                  <a:lnTo>
                    <a:pt x="199021" y="3943714"/>
                  </a:lnTo>
                  <a:lnTo>
                    <a:pt x="194131" y="3893008"/>
                  </a:lnTo>
                  <a:lnTo>
                    <a:pt x="189744" y="3842156"/>
                  </a:lnTo>
                  <a:lnTo>
                    <a:pt x="185864" y="3791160"/>
                  </a:lnTo>
                  <a:lnTo>
                    <a:pt x="182493" y="3740024"/>
                  </a:lnTo>
                  <a:lnTo>
                    <a:pt x="179633" y="3688750"/>
                  </a:lnTo>
                  <a:lnTo>
                    <a:pt x="177288" y="3637341"/>
                  </a:lnTo>
                  <a:lnTo>
                    <a:pt x="175460" y="3585798"/>
                  </a:lnTo>
                  <a:lnTo>
                    <a:pt x="174151" y="3534125"/>
                  </a:lnTo>
                  <a:lnTo>
                    <a:pt x="173363" y="3482323"/>
                  </a:lnTo>
                  <a:lnTo>
                    <a:pt x="173100" y="3430397"/>
                  </a:lnTo>
                  <a:lnTo>
                    <a:pt x="173363" y="3378465"/>
                  </a:lnTo>
                  <a:lnTo>
                    <a:pt x="174151" y="3326659"/>
                  </a:lnTo>
                  <a:lnTo>
                    <a:pt x="175460" y="3274981"/>
                  </a:lnTo>
                  <a:lnTo>
                    <a:pt x="177288" y="3223433"/>
                  </a:lnTo>
                  <a:lnTo>
                    <a:pt x="179633" y="3172019"/>
                  </a:lnTo>
                  <a:lnTo>
                    <a:pt x="182493" y="3120741"/>
                  </a:lnTo>
                  <a:lnTo>
                    <a:pt x="185864" y="3069601"/>
                  </a:lnTo>
                  <a:lnTo>
                    <a:pt x="189744" y="3018602"/>
                  </a:lnTo>
                  <a:lnTo>
                    <a:pt x="194131" y="2967746"/>
                  </a:lnTo>
                  <a:lnTo>
                    <a:pt x="199021" y="2917036"/>
                  </a:lnTo>
                  <a:lnTo>
                    <a:pt x="204414" y="2866474"/>
                  </a:lnTo>
                  <a:lnTo>
                    <a:pt x="210306" y="2816064"/>
                  </a:lnTo>
                  <a:lnTo>
                    <a:pt x="216694" y="2765806"/>
                  </a:lnTo>
                  <a:lnTo>
                    <a:pt x="223576" y="2715705"/>
                  </a:lnTo>
                  <a:lnTo>
                    <a:pt x="230950" y="2665762"/>
                  </a:lnTo>
                  <a:lnTo>
                    <a:pt x="238812" y="2615980"/>
                  </a:lnTo>
                  <a:lnTo>
                    <a:pt x="247161" y="2566362"/>
                  </a:lnTo>
                  <a:lnTo>
                    <a:pt x="255994" y="2516909"/>
                  </a:lnTo>
                  <a:lnTo>
                    <a:pt x="265309" y="2467625"/>
                  </a:lnTo>
                  <a:lnTo>
                    <a:pt x="275102" y="2418513"/>
                  </a:lnTo>
                  <a:lnTo>
                    <a:pt x="285372" y="2369574"/>
                  </a:lnTo>
                  <a:lnTo>
                    <a:pt x="296115" y="2320811"/>
                  </a:lnTo>
                  <a:lnTo>
                    <a:pt x="307330" y="2272226"/>
                  </a:lnTo>
                  <a:lnTo>
                    <a:pt x="319014" y="2223823"/>
                  </a:lnTo>
                  <a:lnTo>
                    <a:pt x="331164" y="2175604"/>
                  </a:lnTo>
                  <a:lnTo>
                    <a:pt x="343777" y="2127570"/>
                  </a:lnTo>
                  <a:lnTo>
                    <a:pt x="356852" y="2079726"/>
                  </a:lnTo>
                  <a:lnTo>
                    <a:pt x="370386" y="2032073"/>
                  </a:lnTo>
                  <a:lnTo>
                    <a:pt x="384376" y="1984613"/>
                  </a:lnTo>
                  <a:lnTo>
                    <a:pt x="398819" y="1937350"/>
                  </a:lnTo>
                  <a:lnTo>
                    <a:pt x="413714" y="1890286"/>
                  </a:lnTo>
                  <a:lnTo>
                    <a:pt x="429057" y="1843423"/>
                  </a:lnTo>
                  <a:lnTo>
                    <a:pt x="444846" y="1796764"/>
                  </a:lnTo>
                  <a:lnTo>
                    <a:pt x="461079" y="1750311"/>
                  </a:lnTo>
                  <a:lnTo>
                    <a:pt x="477753" y="1704067"/>
                  </a:lnTo>
                  <a:lnTo>
                    <a:pt x="494865" y="1658035"/>
                  </a:lnTo>
                  <a:lnTo>
                    <a:pt x="512413" y="1612217"/>
                  </a:lnTo>
                  <a:lnTo>
                    <a:pt x="530395" y="1566615"/>
                  </a:lnTo>
                  <a:lnTo>
                    <a:pt x="548808" y="1521232"/>
                  </a:lnTo>
                  <a:lnTo>
                    <a:pt x="567649" y="1476071"/>
                  </a:lnTo>
                  <a:lnTo>
                    <a:pt x="586916" y="1431134"/>
                  </a:lnTo>
                  <a:lnTo>
                    <a:pt x="606607" y="1386423"/>
                  </a:lnTo>
                  <a:lnTo>
                    <a:pt x="626718" y="1341942"/>
                  </a:lnTo>
                  <a:lnTo>
                    <a:pt x="647248" y="1297692"/>
                  </a:lnTo>
                  <a:lnTo>
                    <a:pt x="668193" y="1253676"/>
                  </a:lnTo>
                  <a:lnTo>
                    <a:pt x="689552" y="1209898"/>
                  </a:lnTo>
                  <a:lnTo>
                    <a:pt x="711321" y="1166358"/>
                  </a:lnTo>
                  <a:lnTo>
                    <a:pt x="733499" y="1123060"/>
                  </a:lnTo>
                  <a:lnTo>
                    <a:pt x="756083" y="1080006"/>
                  </a:lnTo>
                  <a:lnTo>
                    <a:pt x="779069" y="1037199"/>
                  </a:lnTo>
                  <a:lnTo>
                    <a:pt x="802457" y="994641"/>
                  </a:lnTo>
                  <a:lnTo>
                    <a:pt x="826242" y="952336"/>
                  </a:lnTo>
                  <a:lnTo>
                    <a:pt x="850423" y="910284"/>
                  </a:lnTo>
                  <a:lnTo>
                    <a:pt x="874997" y="868490"/>
                  </a:lnTo>
                  <a:lnTo>
                    <a:pt x="899962" y="826954"/>
                  </a:lnTo>
                  <a:lnTo>
                    <a:pt x="925315" y="785681"/>
                  </a:lnTo>
                  <a:lnTo>
                    <a:pt x="951053" y="744672"/>
                  </a:lnTo>
                  <a:lnTo>
                    <a:pt x="977174" y="703930"/>
                  </a:lnTo>
                  <a:lnTo>
                    <a:pt x="1003676" y="663458"/>
                  </a:lnTo>
                  <a:lnTo>
                    <a:pt x="1030556" y="623258"/>
                  </a:lnTo>
                  <a:lnTo>
                    <a:pt x="1057811" y="583332"/>
                  </a:lnTo>
                  <a:lnTo>
                    <a:pt x="1085439" y="543683"/>
                  </a:lnTo>
                  <a:lnTo>
                    <a:pt x="1113437" y="504314"/>
                  </a:lnTo>
                  <a:lnTo>
                    <a:pt x="1141804" y="465227"/>
                  </a:lnTo>
                  <a:lnTo>
                    <a:pt x="1170535" y="426424"/>
                  </a:lnTo>
                  <a:lnTo>
                    <a:pt x="1199630" y="387909"/>
                  </a:lnTo>
                  <a:lnTo>
                    <a:pt x="1229085" y="349683"/>
                  </a:lnTo>
                  <a:lnTo>
                    <a:pt x="1258897" y="311750"/>
                  </a:lnTo>
                  <a:lnTo>
                    <a:pt x="1289065" y="274111"/>
                  </a:lnTo>
                  <a:lnTo>
                    <a:pt x="1319585" y="236770"/>
                  </a:lnTo>
                  <a:lnTo>
                    <a:pt x="1350456" y="199728"/>
                  </a:lnTo>
                  <a:lnTo>
                    <a:pt x="1381675" y="162989"/>
                  </a:lnTo>
                  <a:lnTo>
                    <a:pt x="1413238" y="126554"/>
                  </a:lnTo>
                  <a:lnTo>
                    <a:pt x="1445144" y="90427"/>
                  </a:lnTo>
                  <a:lnTo>
                    <a:pt x="1477390" y="54609"/>
                  </a:lnTo>
                  <a:lnTo>
                    <a:pt x="1529334" y="0"/>
                  </a:lnTo>
                  <a:close/>
                </a:path>
              </a:pathLst>
            </a:custGeom>
            <a:solidFill>
              <a:srgbClr val="15396D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01714" y="980694"/>
            <a:ext cx="3960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Indirect </a:t>
            </a:r>
            <a:r>
              <a:rPr sz="3600" b="1" spc="-5" dirty="0">
                <a:latin typeface="Calibri"/>
                <a:cs typeface="Calibri"/>
              </a:rPr>
              <a:t>Verbal</a:t>
            </a:r>
            <a:r>
              <a:rPr sz="3600" b="1" spc="-8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Clues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0014" indent="-342900">
              <a:lnSpc>
                <a:spcPct val="100000"/>
              </a:lnSpc>
              <a:spcBef>
                <a:spcPts val="100"/>
              </a:spcBef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dirty="0"/>
              <a:t>"I'm </a:t>
            </a:r>
            <a:r>
              <a:rPr spc="-5" dirty="0"/>
              <a:t>FINE" or "I'm </a:t>
            </a:r>
            <a:r>
              <a:rPr dirty="0"/>
              <a:t>GOOD"</a:t>
            </a:r>
            <a:r>
              <a:rPr spc="-70" dirty="0"/>
              <a:t> </a:t>
            </a:r>
            <a:r>
              <a:rPr spc="-5" dirty="0"/>
              <a:t>(mixed  with the</a:t>
            </a:r>
            <a:r>
              <a:rPr spc="5" dirty="0"/>
              <a:t> </a:t>
            </a:r>
            <a:r>
              <a:rPr spc="-5" dirty="0"/>
              <a:t>following....)</a:t>
            </a:r>
          </a:p>
          <a:p>
            <a:pPr marL="355600" indent="-342900">
              <a:lnSpc>
                <a:spcPct val="100000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dirty="0"/>
              <a:t>“I’m tired </a:t>
            </a:r>
            <a:r>
              <a:rPr spc="-5" dirty="0"/>
              <a:t>of life, </a:t>
            </a:r>
            <a:r>
              <a:rPr dirty="0"/>
              <a:t>I </a:t>
            </a:r>
            <a:r>
              <a:rPr spc="-5" dirty="0"/>
              <a:t>just can’t go</a:t>
            </a:r>
            <a:r>
              <a:rPr spc="-95" dirty="0"/>
              <a:t> </a:t>
            </a:r>
            <a:r>
              <a:rPr spc="-5" dirty="0"/>
              <a:t>on.”</a:t>
            </a:r>
          </a:p>
          <a:p>
            <a:pPr marL="355600" marR="593090" indent="-342900">
              <a:lnSpc>
                <a:spcPct val="100000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dirty="0"/>
              <a:t>“My </a:t>
            </a:r>
            <a:r>
              <a:rPr spc="-5" dirty="0"/>
              <a:t>family would be better off  without</a:t>
            </a:r>
            <a:r>
              <a:rPr spc="10" dirty="0"/>
              <a:t> </a:t>
            </a:r>
            <a:r>
              <a:rPr dirty="0"/>
              <a:t>me.”</a:t>
            </a:r>
          </a:p>
          <a:p>
            <a:pPr marL="355600" indent="-342900">
              <a:lnSpc>
                <a:spcPct val="100000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5" dirty="0"/>
              <a:t>“Who </a:t>
            </a:r>
            <a:r>
              <a:rPr dirty="0"/>
              <a:t>cares </a:t>
            </a:r>
            <a:r>
              <a:rPr spc="-5" dirty="0"/>
              <a:t>if </a:t>
            </a:r>
            <a:r>
              <a:rPr dirty="0"/>
              <a:t>I’m </a:t>
            </a:r>
            <a:r>
              <a:rPr spc="-5" dirty="0"/>
              <a:t>dead</a:t>
            </a:r>
            <a:r>
              <a:rPr spc="-35" dirty="0"/>
              <a:t> </a:t>
            </a:r>
            <a:r>
              <a:rPr spc="-10" dirty="0"/>
              <a:t>anyway.”</a:t>
            </a:r>
          </a:p>
          <a:p>
            <a:pPr marL="355600" indent="-342900">
              <a:lnSpc>
                <a:spcPct val="100000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dirty="0"/>
              <a:t>“I </a:t>
            </a:r>
            <a:r>
              <a:rPr spc="-5" dirty="0"/>
              <a:t>just want</a:t>
            </a:r>
            <a:r>
              <a:rPr spc="-15" dirty="0"/>
              <a:t> </a:t>
            </a:r>
            <a:r>
              <a:rPr spc="-5" dirty="0"/>
              <a:t>out.”</a:t>
            </a: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dirty="0"/>
              <a:t>“I </a:t>
            </a:r>
            <a:r>
              <a:rPr spc="-10" dirty="0"/>
              <a:t>won’t </a:t>
            </a:r>
            <a:r>
              <a:rPr spc="-5" dirty="0"/>
              <a:t>be around </a:t>
            </a:r>
            <a:r>
              <a:rPr dirty="0"/>
              <a:t>much</a:t>
            </a:r>
            <a:r>
              <a:rPr spc="-15" dirty="0"/>
              <a:t> </a:t>
            </a:r>
            <a:r>
              <a:rPr spc="-5" dirty="0"/>
              <a:t>longer.”</a:t>
            </a:r>
          </a:p>
          <a:p>
            <a:pPr marL="355600" marR="473709" indent="-342900">
              <a:lnSpc>
                <a:spcPct val="100000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dirty="0"/>
              <a:t>“Pretty soon you </a:t>
            </a:r>
            <a:r>
              <a:rPr spc="-10" dirty="0"/>
              <a:t>won’t </a:t>
            </a:r>
            <a:r>
              <a:rPr spc="-5" dirty="0"/>
              <a:t>have</a:t>
            </a:r>
            <a:r>
              <a:rPr spc="-55" dirty="0"/>
              <a:t> </a:t>
            </a:r>
            <a:r>
              <a:rPr dirty="0"/>
              <a:t>to  </a:t>
            </a:r>
            <a:r>
              <a:rPr spc="-5" dirty="0"/>
              <a:t>worry about</a:t>
            </a:r>
            <a:r>
              <a:rPr spc="-10" dirty="0"/>
              <a:t> </a:t>
            </a:r>
            <a:r>
              <a:rPr spc="-5" dirty="0"/>
              <a:t>me.”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3110" cy="6858000"/>
            <a:chOff x="0" y="0"/>
            <a:chExt cx="121831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82982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6727825" cy="6858000"/>
            </a:xfrm>
            <a:custGeom>
              <a:avLst/>
              <a:gdLst/>
              <a:ahLst/>
              <a:cxnLst/>
              <a:rect l="l" t="t" r="r" b="b"/>
              <a:pathLst>
                <a:path w="6727825" h="6858000">
                  <a:moveTo>
                    <a:pt x="6362827" y="3430397"/>
                  </a:moveTo>
                  <a:lnTo>
                    <a:pt x="6362560" y="3377628"/>
                  </a:lnTo>
                  <a:lnTo>
                    <a:pt x="6361785" y="3324987"/>
                  </a:lnTo>
                  <a:lnTo>
                    <a:pt x="6360490" y="3272498"/>
                  </a:lnTo>
                  <a:lnTo>
                    <a:pt x="6358699" y="3220135"/>
                  </a:lnTo>
                  <a:lnTo>
                    <a:pt x="6356388" y="3167913"/>
                  </a:lnTo>
                  <a:lnTo>
                    <a:pt x="6353569" y="3115843"/>
                  </a:lnTo>
                  <a:lnTo>
                    <a:pt x="6350241" y="3063913"/>
                  </a:lnTo>
                  <a:lnTo>
                    <a:pt x="6346418" y="3012148"/>
                  </a:lnTo>
                  <a:lnTo>
                    <a:pt x="6342100" y="2960522"/>
                  </a:lnTo>
                  <a:lnTo>
                    <a:pt x="6337287" y="2909062"/>
                  </a:lnTo>
                  <a:lnTo>
                    <a:pt x="6331979" y="2857766"/>
                  </a:lnTo>
                  <a:lnTo>
                    <a:pt x="6326175" y="2806623"/>
                  </a:lnTo>
                  <a:lnTo>
                    <a:pt x="6319888" y="2755658"/>
                  </a:lnTo>
                  <a:lnTo>
                    <a:pt x="6313119" y="2704858"/>
                  </a:lnTo>
                  <a:lnTo>
                    <a:pt x="6305867" y="2654223"/>
                  </a:lnTo>
                  <a:lnTo>
                    <a:pt x="6298120" y="2603766"/>
                  </a:lnTo>
                  <a:lnTo>
                    <a:pt x="6289916" y="2553487"/>
                  </a:lnTo>
                  <a:lnTo>
                    <a:pt x="6281229" y="2503386"/>
                  </a:lnTo>
                  <a:lnTo>
                    <a:pt x="6272060" y="2453462"/>
                  </a:lnTo>
                  <a:lnTo>
                    <a:pt x="6262433" y="2403729"/>
                  </a:lnTo>
                  <a:lnTo>
                    <a:pt x="6252337" y="2354186"/>
                  </a:lnTo>
                  <a:lnTo>
                    <a:pt x="6241770" y="2304834"/>
                  </a:lnTo>
                  <a:lnTo>
                    <a:pt x="6230747" y="2255672"/>
                  </a:lnTo>
                  <a:lnTo>
                    <a:pt x="6219266" y="2206714"/>
                  </a:lnTo>
                  <a:lnTo>
                    <a:pt x="6207328" y="2157946"/>
                  </a:lnTo>
                  <a:lnTo>
                    <a:pt x="6194933" y="2109393"/>
                  </a:lnTo>
                  <a:lnTo>
                    <a:pt x="6182093" y="2061032"/>
                  </a:lnTo>
                  <a:lnTo>
                    <a:pt x="6168796" y="2012886"/>
                  </a:lnTo>
                  <a:lnTo>
                    <a:pt x="6155055" y="1964956"/>
                  </a:lnTo>
                  <a:lnTo>
                    <a:pt x="6140869" y="1917230"/>
                  </a:lnTo>
                  <a:lnTo>
                    <a:pt x="6126251" y="1869732"/>
                  </a:lnTo>
                  <a:lnTo>
                    <a:pt x="6111189" y="1822450"/>
                  </a:lnTo>
                  <a:lnTo>
                    <a:pt x="6095695" y="1775383"/>
                  </a:lnTo>
                  <a:lnTo>
                    <a:pt x="6079756" y="1728546"/>
                  </a:lnTo>
                  <a:lnTo>
                    <a:pt x="6063399" y="1681937"/>
                  </a:lnTo>
                  <a:lnTo>
                    <a:pt x="6046609" y="1635569"/>
                  </a:lnTo>
                  <a:lnTo>
                    <a:pt x="6029401" y="1589417"/>
                  </a:lnTo>
                  <a:lnTo>
                    <a:pt x="6011761" y="1543519"/>
                  </a:lnTo>
                  <a:lnTo>
                    <a:pt x="5993701" y="1497850"/>
                  </a:lnTo>
                  <a:lnTo>
                    <a:pt x="5975235" y="1452422"/>
                  </a:lnTo>
                  <a:lnTo>
                    <a:pt x="5956338" y="1407248"/>
                  </a:lnTo>
                  <a:lnTo>
                    <a:pt x="5937047" y="1362316"/>
                  </a:lnTo>
                  <a:lnTo>
                    <a:pt x="5917336" y="1317637"/>
                  </a:lnTo>
                  <a:lnTo>
                    <a:pt x="5897219" y="1273213"/>
                  </a:lnTo>
                  <a:lnTo>
                    <a:pt x="5876696" y="1229042"/>
                  </a:lnTo>
                  <a:lnTo>
                    <a:pt x="5855767" y="1185138"/>
                  </a:lnTo>
                  <a:lnTo>
                    <a:pt x="5834456" y="1141488"/>
                  </a:lnTo>
                  <a:lnTo>
                    <a:pt x="5812739" y="1098105"/>
                  </a:lnTo>
                  <a:lnTo>
                    <a:pt x="5790616" y="1055001"/>
                  </a:lnTo>
                  <a:lnTo>
                    <a:pt x="5768124" y="1012151"/>
                  </a:lnTo>
                  <a:lnTo>
                    <a:pt x="5745226" y="969581"/>
                  </a:lnTo>
                  <a:lnTo>
                    <a:pt x="5721947" y="927290"/>
                  </a:lnTo>
                  <a:lnTo>
                    <a:pt x="5698287" y="885278"/>
                  </a:lnTo>
                  <a:lnTo>
                    <a:pt x="5674245" y="843546"/>
                  </a:lnTo>
                  <a:lnTo>
                    <a:pt x="5649823" y="802106"/>
                  </a:lnTo>
                  <a:lnTo>
                    <a:pt x="5625033" y="760945"/>
                  </a:lnTo>
                  <a:lnTo>
                    <a:pt x="5599874" y="720077"/>
                  </a:lnTo>
                  <a:lnTo>
                    <a:pt x="5574335" y="679513"/>
                  </a:lnTo>
                  <a:lnTo>
                    <a:pt x="5548427" y="639229"/>
                  </a:lnTo>
                  <a:lnTo>
                    <a:pt x="5522150" y="599262"/>
                  </a:lnTo>
                  <a:lnTo>
                    <a:pt x="5495518" y="559587"/>
                  </a:lnTo>
                  <a:lnTo>
                    <a:pt x="5468531" y="520217"/>
                  </a:lnTo>
                  <a:lnTo>
                    <a:pt x="5441188" y="481152"/>
                  </a:lnTo>
                  <a:lnTo>
                    <a:pt x="5413476" y="442404"/>
                  </a:lnTo>
                  <a:lnTo>
                    <a:pt x="5385422" y="403961"/>
                  </a:lnTo>
                  <a:lnTo>
                    <a:pt x="5357012" y="365848"/>
                  </a:lnTo>
                  <a:lnTo>
                    <a:pt x="5328272" y="328041"/>
                  </a:lnTo>
                  <a:lnTo>
                    <a:pt x="5299176" y="290563"/>
                  </a:lnTo>
                  <a:lnTo>
                    <a:pt x="5269738" y="253415"/>
                  </a:lnTo>
                  <a:lnTo>
                    <a:pt x="5239956" y="216585"/>
                  </a:lnTo>
                  <a:lnTo>
                    <a:pt x="5209845" y="180086"/>
                  </a:lnTo>
                  <a:lnTo>
                    <a:pt x="5179403" y="143929"/>
                  </a:lnTo>
                  <a:lnTo>
                    <a:pt x="5148631" y="108102"/>
                  </a:lnTo>
                  <a:lnTo>
                    <a:pt x="5117528" y="72618"/>
                  </a:lnTo>
                  <a:lnTo>
                    <a:pt x="5086096" y="37477"/>
                  </a:lnTo>
                  <a:lnTo>
                    <a:pt x="5054346" y="2667"/>
                  </a:lnTo>
                  <a:lnTo>
                    <a:pt x="5051806" y="0"/>
                  </a:lnTo>
                  <a:lnTo>
                    <a:pt x="5042535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5045075" y="6858000"/>
                  </a:lnTo>
                  <a:lnTo>
                    <a:pt x="5054473" y="6858000"/>
                  </a:lnTo>
                  <a:lnTo>
                    <a:pt x="5202301" y="6689750"/>
                  </a:lnTo>
                  <a:lnTo>
                    <a:pt x="5232590" y="6653212"/>
                  </a:lnTo>
                  <a:lnTo>
                    <a:pt x="5262562" y="6616332"/>
                  </a:lnTo>
                  <a:lnTo>
                    <a:pt x="5292179" y="6579133"/>
                  </a:lnTo>
                  <a:lnTo>
                    <a:pt x="5321465" y="6541592"/>
                  </a:lnTo>
                  <a:lnTo>
                    <a:pt x="5350395" y="6503733"/>
                  </a:lnTo>
                  <a:lnTo>
                    <a:pt x="5378983" y="6465557"/>
                  </a:lnTo>
                  <a:lnTo>
                    <a:pt x="5407215" y="6427051"/>
                  </a:lnTo>
                  <a:lnTo>
                    <a:pt x="5435092" y="6388240"/>
                  </a:lnTo>
                  <a:lnTo>
                    <a:pt x="5462613" y="6349098"/>
                  </a:lnTo>
                  <a:lnTo>
                    <a:pt x="5489778" y="6309665"/>
                  </a:lnTo>
                  <a:lnTo>
                    <a:pt x="5516588" y="6269914"/>
                  </a:lnTo>
                  <a:lnTo>
                    <a:pt x="5543029" y="6229858"/>
                  </a:lnTo>
                  <a:lnTo>
                    <a:pt x="5569102" y="6189497"/>
                  </a:lnTo>
                  <a:lnTo>
                    <a:pt x="5594794" y="6148844"/>
                  </a:lnTo>
                  <a:lnTo>
                    <a:pt x="5620131" y="6107900"/>
                  </a:lnTo>
                  <a:lnTo>
                    <a:pt x="5645086" y="6066650"/>
                  </a:lnTo>
                  <a:lnTo>
                    <a:pt x="5669661" y="6025108"/>
                  </a:lnTo>
                  <a:lnTo>
                    <a:pt x="5693854" y="5983287"/>
                  </a:lnTo>
                  <a:lnTo>
                    <a:pt x="5717667" y="5941187"/>
                  </a:lnTo>
                  <a:lnTo>
                    <a:pt x="5741098" y="5898794"/>
                  </a:lnTo>
                  <a:lnTo>
                    <a:pt x="5764136" y="5856122"/>
                  </a:lnTo>
                  <a:lnTo>
                    <a:pt x="5786793" y="5813171"/>
                  </a:lnTo>
                  <a:lnTo>
                    <a:pt x="5809043" y="5769953"/>
                  </a:lnTo>
                  <a:lnTo>
                    <a:pt x="5830900" y="5726468"/>
                  </a:lnTo>
                  <a:lnTo>
                    <a:pt x="5852363" y="5682716"/>
                  </a:lnTo>
                  <a:lnTo>
                    <a:pt x="5873432" y="5638685"/>
                  </a:lnTo>
                  <a:lnTo>
                    <a:pt x="5894082" y="5594401"/>
                  </a:lnTo>
                  <a:lnTo>
                    <a:pt x="5914326" y="5549862"/>
                  </a:lnTo>
                  <a:lnTo>
                    <a:pt x="5934176" y="5505069"/>
                  </a:lnTo>
                  <a:lnTo>
                    <a:pt x="5953595" y="5460009"/>
                  </a:lnTo>
                  <a:lnTo>
                    <a:pt x="5972619" y="5414708"/>
                  </a:lnTo>
                  <a:lnTo>
                    <a:pt x="5991212" y="5369166"/>
                  </a:lnTo>
                  <a:lnTo>
                    <a:pt x="6009386" y="5323370"/>
                  </a:lnTo>
                  <a:lnTo>
                    <a:pt x="6027140" y="5277332"/>
                  </a:lnTo>
                  <a:lnTo>
                    <a:pt x="6044463" y="5231066"/>
                  </a:lnTo>
                  <a:lnTo>
                    <a:pt x="6061367" y="5184546"/>
                  </a:lnTo>
                  <a:lnTo>
                    <a:pt x="6077839" y="5137810"/>
                  </a:lnTo>
                  <a:lnTo>
                    <a:pt x="6093879" y="5090833"/>
                  </a:lnTo>
                  <a:lnTo>
                    <a:pt x="6109474" y="5043640"/>
                  </a:lnTo>
                  <a:lnTo>
                    <a:pt x="6124638" y="4996205"/>
                  </a:lnTo>
                  <a:lnTo>
                    <a:pt x="6139358" y="4948567"/>
                  </a:lnTo>
                  <a:lnTo>
                    <a:pt x="6153645" y="4900701"/>
                  </a:lnTo>
                  <a:lnTo>
                    <a:pt x="6167475" y="4852619"/>
                  </a:lnTo>
                  <a:lnTo>
                    <a:pt x="6180861" y="4804321"/>
                  </a:lnTo>
                  <a:lnTo>
                    <a:pt x="6193790" y="4755820"/>
                  </a:lnTo>
                  <a:lnTo>
                    <a:pt x="6206261" y="4707115"/>
                  </a:lnTo>
                  <a:lnTo>
                    <a:pt x="6218288" y="4658195"/>
                  </a:lnTo>
                  <a:lnTo>
                    <a:pt x="6229845" y="4609071"/>
                  </a:lnTo>
                  <a:lnTo>
                    <a:pt x="6240945" y="4559757"/>
                  </a:lnTo>
                  <a:lnTo>
                    <a:pt x="6251575" y="4510252"/>
                  </a:lnTo>
                  <a:lnTo>
                    <a:pt x="6261747" y="4460545"/>
                  </a:lnTo>
                  <a:lnTo>
                    <a:pt x="6271438" y="4410659"/>
                  </a:lnTo>
                  <a:lnTo>
                    <a:pt x="6280658" y="4360570"/>
                  </a:lnTo>
                  <a:lnTo>
                    <a:pt x="6289408" y="4310304"/>
                  </a:lnTo>
                  <a:lnTo>
                    <a:pt x="6297676" y="4259859"/>
                  </a:lnTo>
                  <a:lnTo>
                    <a:pt x="6305474" y="4209237"/>
                  </a:lnTo>
                  <a:lnTo>
                    <a:pt x="6312776" y="4158437"/>
                  </a:lnTo>
                  <a:lnTo>
                    <a:pt x="6319596" y="4107459"/>
                  </a:lnTo>
                  <a:lnTo>
                    <a:pt x="6325921" y="4056316"/>
                  </a:lnTo>
                  <a:lnTo>
                    <a:pt x="6331763" y="4005008"/>
                  </a:lnTo>
                  <a:lnTo>
                    <a:pt x="6337109" y="3953535"/>
                  </a:lnTo>
                  <a:lnTo>
                    <a:pt x="6341961" y="3901897"/>
                  </a:lnTo>
                  <a:lnTo>
                    <a:pt x="6346304" y="3850106"/>
                  </a:lnTo>
                  <a:lnTo>
                    <a:pt x="6350152" y="3798163"/>
                  </a:lnTo>
                  <a:lnTo>
                    <a:pt x="6353505" y="3746055"/>
                  </a:lnTo>
                  <a:lnTo>
                    <a:pt x="6356337" y="3693807"/>
                  </a:lnTo>
                  <a:lnTo>
                    <a:pt x="6358661" y="3641407"/>
                  </a:lnTo>
                  <a:lnTo>
                    <a:pt x="6360477" y="3588867"/>
                  </a:lnTo>
                  <a:lnTo>
                    <a:pt x="6361773" y="3536175"/>
                  </a:lnTo>
                  <a:lnTo>
                    <a:pt x="6362560" y="3483356"/>
                  </a:lnTo>
                  <a:lnTo>
                    <a:pt x="6362827" y="3430397"/>
                  </a:lnTo>
                  <a:close/>
                </a:path>
                <a:path w="6727825" h="6858000">
                  <a:moveTo>
                    <a:pt x="6727317" y="3441700"/>
                  </a:moveTo>
                  <a:lnTo>
                    <a:pt x="6727063" y="3378200"/>
                  </a:lnTo>
                  <a:lnTo>
                    <a:pt x="6726326" y="3327400"/>
                  </a:lnTo>
                  <a:lnTo>
                    <a:pt x="6725082" y="3276600"/>
                  </a:lnTo>
                  <a:lnTo>
                    <a:pt x="6723367" y="3225800"/>
                  </a:lnTo>
                  <a:lnTo>
                    <a:pt x="6721157" y="3175000"/>
                  </a:lnTo>
                  <a:lnTo>
                    <a:pt x="6718452" y="3124200"/>
                  </a:lnTo>
                  <a:lnTo>
                    <a:pt x="6715277" y="3073400"/>
                  </a:lnTo>
                  <a:lnTo>
                    <a:pt x="6711620" y="3022600"/>
                  </a:lnTo>
                  <a:lnTo>
                    <a:pt x="6707479" y="2971800"/>
                  </a:lnTo>
                  <a:lnTo>
                    <a:pt x="6702869" y="2921000"/>
                  </a:lnTo>
                  <a:lnTo>
                    <a:pt x="6697777" y="2870200"/>
                  </a:lnTo>
                  <a:lnTo>
                    <a:pt x="6692214" y="2819400"/>
                  </a:lnTo>
                  <a:lnTo>
                    <a:pt x="6686182" y="2768600"/>
                  </a:lnTo>
                  <a:lnTo>
                    <a:pt x="6679692" y="2717800"/>
                  </a:lnTo>
                  <a:lnTo>
                    <a:pt x="6672720" y="2667000"/>
                  </a:lnTo>
                  <a:lnTo>
                    <a:pt x="6665290" y="2616200"/>
                  </a:lnTo>
                  <a:lnTo>
                    <a:pt x="6657403" y="2565400"/>
                  </a:lnTo>
                  <a:lnTo>
                    <a:pt x="6649059" y="2514600"/>
                  </a:lnTo>
                  <a:lnTo>
                    <a:pt x="6640258" y="2463800"/>
                  </a:lnTo>
                  <a:lnTo>
                    <a:pt x="6631000" y="2413000"/>
                  </a:lnTo>
                  <a:lnTo>
                    <a:pt x="6621285" y="2362200"/>
                  </a:lnTo>
                  <a:lnTo>
                    <a:pt x="6611125" y="2311400"/>
                  </a:lnTo>
                  <a:lnTo>
                    <a:pt x="6600507" y="2260600"/>
                  </a:lnTo>
                  <a:lnTo>
                    <a:pt x="6589458" y="2222500"/>
                  </a:lnTo>
                  <a:lnTo>
                    <a:pt x="6577952" y="2171700"/>
                  </a:lnTo>
                  <a:lnTo>
                    <a:pt x="6566014" y="2120900"/>
                  </a:lnTo>
                  <a:lnTo>
                    <a:pt x="6553632" y="2070100"/>
                  </a:lnTo>
                  <a:lnTo>
                    <a:pt x="6540817" y="2019300"/>
                  </a:lnTo>
                  <a:lnTo>
                    <a:pt x="6527571" y="1968500"/>
                  </a:lnTo>
                  <a:lnTo>
                    <a:pt x="6513881" y="1930400"/>
                  </a:lnTo>
                  <a:lnTo>
                    <a:pt x="6499771" y="1879600"/>
                  </a:lnTo>
                  <a:lnTo>
                    <a:pt x="6485229" y="1828800"/>
                  </a:lnTo>
                  <a:lnTo>
                    <a:pt x="6470256" y="1778000"/>
                  </a:lnTo>
                  <a:lnTo>
                    <a:pt x="6454864" y="1739900"/>
                  </a:lnTo>
                  <a:lnTo>
                    <a:pt x="6439052" y="1689100"/>
                  </a:lnTo>
                  <a:lnTo>
                    <a:pt x="6422809" y="1638300"/>
                  </a:lnTo>
                  <a:lnTo>
                    <a:pt x="6406159" y="1587500"/>
                  </a:lnTo>
                  <a:lnTo>
                    <a:pt x="6389090" y="1549400"/>
                  </a:lnTo>
                  <a:lnTo>
                    <a:pt x="6371615" y="1498600"/>
                  </a:lnTo>
                  <a:lnTo>
                    <a:pt x="6353721" y="1460500"/>
                  </a:lnTo>
                  <a:lnTo>
                    <a:pt x="6335420" y="1409700"/>
                  </a:lnTo>
                  <a:lnTo>
                    <a:pt x="6316713" y="1358900"/>
                  </a:lnTo>
                  <a:lnTo>
                    <a:pt x="6297612" y="1320800"/>
                  </a:lnTo>
                  <a:lnTo>
                    <a:pt x="6278092" y="1270000"/>
                  </a:lnTo>
                  <a:lnTo>
                    <a:pt x="6258179" y="1231900"/>
                  </a:lnTo>
                  <a:lnTo>
                    <a:pt x="6237871" y="1181100"/>
                  </a:lnTo>
                  <a:lnTo>
                    <a:pt x="6217170" y="1130300"/>
                  </a:lnTo>
                  <a:lnTo>
                    <a:pt x="6196063" y="1092200"/>
                  </a:lnTo>
                  <a:lnTo>
                    <a:pt x="6174575" y="1041400"/>
                  </a:lnTo>
                  <a:lnTo>
                    <a:pt x="6152705" y="1003300"/>
                  </a:lnTo>
                  <a:lnTo>
                    <a:pt x="6130429" y="965200"/>
                  </a:lnTo>
                  <a:lnTo>
                    <a:pt x="6107785" y="914400"/>
                  </a:lnTo>
                  <a:lnTo>
                    <a:pt x="6084748" y="876300"/>
                  </a:lnTo>
                  <a:lnTo>
                    <a:pt x="6061341" y="825500"/>
                  </a:lnTo>
                  <a:lnTo>
                    <a:pt x="6037554" y="787400"/>
                  </a:lnTo>
                  <a:lnTo>
                    <a:pt x="6013386" y="749300"/>
                  </a:lnTo>
                  <a:lnTo>
                    <a:pt x="5988837" y="698500"/>
                  </a:lnTo>
                  <a:lnTo>
                    <a:pt x="5963932" y="660400"/>
                  </a:lnTo>
                  <a:lnTo>
                    <a:pt x="5938647" y="622300"/>
                  </a:lnTo>
                  <a:lnTo>
                    <a:pt x="5913005" y="571500"/>
                  </a:lnTo>
                  <a:lnTo>
                    <a:pt x="5886996" y="533400"/>
                  </a:lnTo>
                  <a:lnTo>
                    <a:pt x="5860618" y="495300"/>
                  </a:lnTo>
                  <a:lnTo>
                    <a:pt x="5833884" y="457200"/>
                  </a:lnTo>
                  <a:lnTo>
                    <a:pt x="5806783" y="406400"/>
                  </a:lnTo>
                  <a:lnTo>
                    <a:pt x="5779338" y="368300"/>
                  </a:lnTo>
                  <a:lnTo>
                    <a:pt x="5751538" y="330200"/>
                  </a:lnTo>
                  <a:lnTo>
                    <a:pt x="5723382" y="292100"/>
                  </a:lnTo>
                  <a:lnTo>
                    <a:pt x="5694870" y="254000"/>
                  </a:lnTo>
                  <a:lnTo>
                    <a:pt x="5666029" y="215900"/>
                  </a:lnTo>
                  <a:lnTo>
                    <a:pt x="5636831" y="165100"/>
                  </a:lnTo>
                  <a:lnTo>
                    <a:pt x="5607291" y="127000"/>
                  </a:lnTo>
                  <a:lnTo>
                    <a:pt x="5577408" y="88900"/>
                  </a:lnTo>
                  <a:lnTo>
                    <a:pt x="5547182" y="50800"/>
                  </a:lnTo>
                  <a:lnTo>
                    <a:pt x="5516626" y="12700"/>
                  </a:lnTo>
                  <a:lnTo>
                    <a:pt x="5508460" y="0"/>
                  </a:lnTo>
                  <a:lnTo>
                    <a:pt x="5267998" y="0"/>
                  </a:lnTo>
                  <a:lnTo>
                    <a:pt x="5271287" y="12700"/>
                  </a:lnTo>
                  <a:lnTo>
                    <a:pt x="5302821" y="50800"/>
                  </a:lnTo>
                  <a:lnTo>
                    <a:pt x="5334012" y="88900"/>
                  </a:lnTo>
                  <a:lnTo>
                    <a:pt x="5364861" y="127000"/>
                  </a:lnTo>
                  <a:lnTo>
                    <a:pt x="5395379" y="165100"/>
                  </a:lnTo>
                  <a:lnTo>
                    <a:pt x="5425541" y="203200"/>
                  </a:lnTo>
                  <a:lnTo>
                    <a:pt x="5455348" y="241300"/>
                  </a:lnTo>
                  <a:lnTo>
                    <a:pt x="5484825" y="279400"/>
                  </a:lnTo>
                  <a:lnTo>
                    <a:pt x="5513933" y="317500"/>
                  </a:lnTo>
                  <a:lnTo>
                    <a:pt x="5542699" y="355600"/>
                  </a:lnTo>
                  <a:lnTo>
                    <a:pt x="5571096" y="393700"/>
                  </a:lnTo>
                  <a:lnTo>
                    <a:pt x="5599150" y="431800"/>
                  </a:lnTo>
                  <a:lnTo>
                    <a:pt x="5626836" y="469900"/>
                  </a:lnTo>
                  <a:lnTo>
                    <a:pt x="5654154" y="520700"/>
                  </a:lnTo>
                  <a:lnTo>
                    <a:pt x="5681103" y="558800"/>
                  </a:lnTo>
                  <a:lnTo>
                    <a:pt x="5707697" y="596900"/>
                  </a:lnTo>
                  <a:lnTo>
                    <a:pt x="5733910" y="635000"/>
                  </a:lnTo>
                  <a:lnTo>
                    <a:pt x="5759755" y="673100"/>
                  </a:lnTo>
                  <a:lnTo>
                    <a:pt x="5785218" y="723900"/>
                  </a:lnTo>
                  <a:lnTo>
                    <a:pt x="5810313" y="762000"/>
                  </a:lnTo>
                  <a:lnTo>
                    <a:pt x="5835027" y="800100"/>
                  </a:lnTo>
                  <a:lnTo>
                    <a:pt x="5859348" y="850900"/>
                  </a:lnTo>
                  <a:lnTo>
                    <a:pt x="5883300" y="889000"/>
                  </a:lnTo>
                  <a:lnTo>
                    <a:pt x="5906859" y="927100"/>
                  </a:lnTo>
                  <a:lnTo>
                    <a:pt x="5930023" y="977900"/>
                  </a:lnTo>
                  <a:lnTo>
                    <a:pt x="5952807" y="1016000"/>
                  </a:lnTo>
                  <a:lnTo>
                    <a:pt x="5975185" y="1066800"/>
                  </a:lnTo>
                  <a:lnTo>
                    <a:pt x="5997181" y="1104900"/>
                  </a:lnTo>
                  <a:lnTo>
                    <a:pt x="6018771" y="1155700"/>
                  </a:lnTo>
                  <a:lnTo>
                    <a:pt x="6039955" y="1193800"/>
                  </a:lnTo>
                  <a:lnTo>
                    <a:pt x="6060745" y="1244600"/>
                  </a:lnTo>
                  <a:lnTo>
                    <a:pt x="6081128" y="1282700"/>
                  </a:lnTo>
                  <a:lnTo>
                    <a:pt x="6101092" y="1333500"/>
                  </a:lnTo>
                  <a:lnTo>
                    <a:pt x="6120663" y="1371600"/>
                  </a:lnTo>
                  <a:lnTo>
                    <a:pt x="6139815" y="1422400"/>
                  </a:lnTo>
                  <a:lnTo>
                    <a:pt x="6158547" y="1460500"/>
                  </a:lnTo>
                  <a:lnTo>
                    <a:pt x="6176873" y="1511300"/>
                  </a:lnTo>
                  <a:lnTo>
                    <a:pt x="6194768" y="1562100"/>
                  </a:lnTo>
                  <a:lnTo>
                    <a:pt x="6212256" y="1600200"/>
                  </a:lnTo>
                  <a:lnTo>
                    <a:pt x="6229312" y="1651000"/>
                  </a:lnTo>
                  <a:lnTo>
                    <a:pt x="6245936" y="1701800"/>
                  </a:lnTo>
                  <a:lnTo>
                    <a:pt x="6262141" y="1739900"/>
                  </a:lnTo>
                  <a:lnTo>
                    <a:pt x="6277915" y="1790700"/>
                  </a:lnTo>
                  <a:lnTo>
                    <a:pt x="6293243" y="1841500"/>
                  </a:lnTo>
                  <a:lnTo>
                    <a:pt x="6308153" y="1879600"/>
                  </a:lnTo>
                  <a:lnTo>
                    <a:pt x="6322619" y="1930400"/>
                  </a:lnTo>
                  <a:lnTo>
                    <a:pt x="6336639" y="1981200"/>
                  </a:lnTo>
                  <a:lnTo>
                    <a:pt x="6350228" y="2032000"/>
                  </a:lnTo>
                  <a:lnTo>
                    <a:pt x="6363360" y="2082800"/>
                  </a:lnTo>
                  <a:lnTo>
                    <a:pt x="6376048" y="2120900"/>
                  </a:lnTo>
                  <a:lnTo>
                    <a:pt x="6388290" y="2171700"/>
                  </a:lnTo>
                  <a:lnTo>
                    <a:pt x="6400076" y="2222500"/>
                  </a:lnTo>
                  <a:lnTo>
                    <a:pt x="6411417" y="2273300"/>
                  </a:lnTo>
                  <a:lnTo>
                    <a:pt x="6422301" y="2324100"/>
                  </a:lnTo>
                  <a:lnTo>
                    <a:pt x="6432715" y="2374900"/>
                  </a:lnTo>
                  <a:lnTo>
                    <a:pt x="6442672" y="2413000"/>
                  </a:lnTo>
                  <a:lnTo>
                    <a:pt x="6452171" y="2463800"/>
                  </a:lnTo>
                  <a:lnTo>
                    <a:pt x="6461201" y="2514600"/>
                  </a:lnTo>
                  <a:lnTo>
                    <a:pt x="6469774" y="2565400"/>
                  </a:lnTo>
                  <a:lnTo>
                    <a:pt x="6477863" y="2616200"/>
                  </a:lnTo>
                  <a:lnTo>
                    <a:pt x="6485483" y="2667000"/>
                  </a:lnTo>
                  <a:lnTo>
                    <a:pt x="6492621" y="2717800"/>
                  </a:lnTo>
                  <a:lnTo>
                    <a:pt x="6499301" y="2768600"/>
                  </a:lnTo>
                  <a:lnTo>
                    <a:pt x="6505486" y="2819400"/>
                  </a:lnTo>
                  <a:lnTo>
                    <a:pt x="6511188" y="2870200"/>
                  </a:lnTo>
                  <a:lnTo>
                    <a:pt x="6516421" y="2921000"/>
                  </a:lnTo>
                  <a:lnTo>
                    <a:pt x="6521158" y="2971800"/>
                  </a:lnTo>
                  <a:lnTo>
                    <a:pt x="6525400" y="3022600"/>
                  </a:lnTo>
                  <a:lnTo>
                    <a:pt x="6529159" y="3073400"/>
                  </a:lnTo>
                  <a:lnTo>
                    <a:pt x="6532423" y="3124200"/>
                  </a:lnTo>
                  <a:lnTo>
                    <a:pt x="6535191" y="3175000"/>
                  </a:lnTo>
                  <a:lnTo>
                    <a:pt x="6537452" y="3225800"/>
                  </a:lnTo>
                  <a:lnTo>
                    <a:pt x="6539230" y="3276600"/>
                  </a:lnTo>
                  <a:lnTo>
                    <a:pt x="6540487" y="3327400"/>
                  </a:lnTo>
                  <a:lnTo>
                    <a:pt x="6541249" y="3390900"/>
                  </a:lnTo>
                  <a:lnTo>
                    <a:pt x="6541516" y="3441700"/>
                  </a:lnTo>
                  <a:lnTo>
                    <a:pt x="6541249" y="3492500"/>
                  </a:lnTo>
                  <a:lnTo>
                    <a:pt x="6540487" y="3543300"/>
                  </a:lnTo>
                  <a:lnTo>
                    <a:pt x="6539230" y="3594100"/>
                  </a:lnTo>
                  <a:lnTo>
                    <a:pt x="6537452" y="3644900"/>
                  </a:lnTo>
                  <a:lnTo>
                    <a:pt x="6535191" y="3695700"/>
                  </a:lnTo>
                  <a:lnTo>
                    <a:pt x="6532423" y="3746500"/>
                  </a:lnTo>
                  <a:lnTo>
                    <a:pt x="6529159" y="3797300"/>
                  </a:lnTo>
                  <a:lnTo>
                    <a:pt x="6525400" y="3848100"/>
                  </a:lnTo>
                  <a:lnTo>
                    <a:pt x="6521158" y="3898900"/>
                  </a:lnTo>
                  <a:lnTo>
                    <a:pt x="6516421" y="3949700"/>
                  </a:lnTo>
                  <a:lnTo>
                    <a:pt x="6511188" y="4000500"/>
                  </a:lnTo>
                  <a:lnTo>
                    <a:pt x="6505486" y="4051300"/>
                  </a:lnTo>
                  <a:lnTo>
                    <a:pt x="6499301" y="4102100"/>
                  </a:lnTo>
                  <a:lnTo>
                    <a:pt x="6492621" y="4152900"/>
                  </a:lnTo>
                  <a:lnTo>
                    <a:pt x="6485483" y="4203700"/>
                  </a:lnTo>
                  <a:lnTo>
                    <a:pt x="6477863" y="4254500"/>
                  </a:lnTo>
                  <a:lnTo>
                    <a:pt x="6469774" y="4305300"/>
                  </a:lnTo>
                  <a:lnTo>
                    <a:pt x="6461201" y="4356100"/>
                  </a:lnTo>
                  <a:lnTo>
                    <a:pt x="6452171" y="4406900"/>
                  </a:lnTo>
                  <a:lnTo>
                    <a:pt x="6442672" y="4457700"/>
                  </a:lnTo>
                  <a:lnTo>
                    <a:pt x="6432715" y="4508500"/>
                  </a:lnTo>
                  <a:lnTo>
                    <a:pt x="6422301" y="4559300"/>
                  </a:lnTo>
                  <a:lnTo>
                    <a:pt x="6411417" y="4597400"/>
                  </a:lnTo>
                  <a:lnTo>
                    <a:pt x="6400076" y="4648200"/>
                  </a:lnTo>
                  <a:lnTo>
                    <a:pt x="6388290" y="4699000"/>
                  </a:lnTo>
                  <a:lnTo>
                    <a:pt x="6376048" y="4749800"/>
                  </a:lnTo>
                  <a:lnTo>
                    <a:pt x="6363360" y="4800600"/>
                  </a:lnTo>
                  <a:lnTo>
                    <a:pt x="6350228" y="4838700"/>
                  </a:lnTo>
                  <a:lnTo>
                    <a:pt x="6336639" y="4889500"/>
                  </a:lnTo>
                  <a:lnTo>
                    <a:pt x="6322619" y="4940300"/>
                  </a:lnTo>
                  <a:lnTo>
                    <a:pt x="6308153" y="4991100"/>
                  </a:lnTo>
                  <a:lnTo>
                    <a:pt x="6293243" y="5041900"/>
                  </a:lnTo>
                  <a:lnTo>
                    <a:pt x="6277915" y="5080000"/>
                  </a:lnTo>
                  <a:lnTo>
                    <a:pt x="6262141" y="5130800"/>
                  </a:lnTo>
                  <a:lnTo>
                    <a:pt x="6245936" y="5181600"/>
                  </a:lnTo>
                  <a:lnTo>
                    <a:pt x="6229312" y="5219700"/>
                  </a:lnTo>
                  <a:lnTo>
                    <a:pt x="6212256" y="5270500"/>
                  </a:lnTo>
                  <a:lnTo>
                    <a:pt x="6194768" y="5321300"/>
                  </a:lnTo>
                  <a:lnTo>
                    <a:pt x="6176873" y="5359400"/>
                  </a:lnTo>
                  <a:lnTo>
                    <a:pt x="6158547" y="5410200"/>
                  </a:lnTo>
                  <a:lnTo>
                    <a:pt x="6139815" y="5448300"/>
                  </a:lnTo>
                  <a:lnTo>
                    <a:pt x="6120663" y="5499100"/>
                  </a:lnTo>
                  <a:lnTo>
                    <a:pt x="6101092" y="5549900"/>
                  </a:lnTo>
                  <a:lnTo>
                    <a:pt x="6081128" y="5588000"/>
                  </a:lnTo>
                  <a:lnTo>
                    <a:pt x="6060745" y="5638800"/>
                  </a:lnTo>
                  <a:lnTo>
                    <a:pt x="6039955" y="5676900"/>
                  </a:lnTo>
                  <a:lnTo>
                    <a:pt x="6018771" y="5727700"/>
                  </a:lnTo>
                  <a:lnTo>
                    <a:pt x="5997181" y="5765800"/>
                  </a:lnTo>
                  <a:lnTo>
                    <a:pt x="5975185" y="5816600"/>
                  </a:lnTo>
                  <a:lnTo>
                    <a:pt x="5952807" y="5854700"/>
                  </a:lnTo>
                  <a:lnTo>
                    <a:pt x="5930023" y="5892800"/>
                  </a:lnTo>
                  <a:lnTo>
                    <a:pt x="5906859" y="5943600"/>
                  </a:lnTo>
                  <a:lnTo>
                    <a:pt x="5883300" y="5981700"/>
                  </a:lnTo>
                  <a:lnTo>
                    <a:pt x="5859348" y="6032500"/>
                  </a:lnTo>
                  <a:lnTo>
                    <a:pt x="5835027" y="6070600"/>
                  </a:lnTo>
                  <a:lnTo>
                    <a:pt x="5810313" y="6108700"/>
                  </a:lnTo>
                  <a:lnTo>
                    <a:pt x="5785218" y="6146800"/>
                  </a:lnTo>
                  <a:lnTo>
                    <a:pt x="5759755" y="6197600"/>
                  </a:lnTo>
                  <a:lnTo>
                    <a:pt x="5733910" y="6235700"/>
                  </a:lnTo>
                  <a:lnTo>
                    <a:pt x="5707697" y="6273800"/>
                  </a:lnTo>
                  <a:lnTo>
                    <a:pt x="5681103" y="6311900"/>
                  </a:lnTo>
                  <a:lnTo>
                    <a:pt x="5654154" y="6362700"/>
                  </a:lnTo>
                  <a:lnTo>
                    <a:pt x="5626836" y="6400800"/>
                  </a:lnTo>
                  <a:lnTo>
                    <a:pt x="5599150" y="6438900"/>
                  </a:lnTo>
                  <a:lnTo>
                    <a:pt x="5571096" y="6477000"/>
                  </a:lnTo>
                  <a:lnTo>
                    <a:pt x="5542699" y="6515100"/>
                  </a:lnTo>
                  <a:lnTo>
                    <a:pt x="5513933" y="6553200"/>
                  </a:lnTo>
                  <a:lnTo>
                    <a:pt x="5484825" y="6591300"/>
                  </a:lnTo>
                  <a:lnTo>
                    <a:pt x="5455348" y="6642100"/>
                  </a:lnTo>
                  <a:lnTo>
                    <a:pt x="5425541" y="6680200"/>
                  </a:lnTo>
                  <a:lnTo>
                    <a:pt x="5395379" y="6718300"/>
                  </a:lnTo>
                  <a:lnTo>
                    <a:pt x="5364861" y="6756400"/>
                  </a:lnTo>
                  <a:lnTo>
                    <a:pt x="5334012" y="6794500"/>
                  </a:lnTo>
                  <a:lnTo>
                    <a:pt x="5302821" y="6832613"/>
                  </a:lnTo>
                  <a:lnTo>
                    <a:pt x="5270487" y="6858000"/>
                  </a:lnTo>
                  <a:lnTo>
                    <a:pt x="5516626" y="6858000"/>
                  </a:lnTo>
                  <a:lnTo>
                    <a:pt x="5547182" y="6819913"/>
                  </a:lnTo>
                  <a:lnTo>
                    <a:pt x="5577408" y="6781800"/>
                  </a:lnTo>
                  <a:lnTo>
                    <a:pt x="5607291" y="6743700"/>
                  </a:lnTo>
                  <a:lnTo>
                    <a:pt x="5636831" y="6705600"/>
                  </a:lnTo>
                  <a:lnTo>
                    <a:pt x="5666029" y="6667500"/>
                  </a:lnTo>
                  <a:lnTo>
                    <a:pt x="5694870" y="6629400"/>
                  </a:lnTo>
                  <a:lnTo>
                    <a:pt x="5723382" y="6578600"/>
                  </a:lnTo>
                  <a:lnTo>
                    <a:pt x="5751538" y="6540500"/>
                  </a:lnTo>
                  <a:lnTo>
                    <a:pt x="5779338" y="6502400"/>
                  </a:lnTo>
                  <a:lnTo>
                    <a:pt x="5806783" y="6464300"/>
                  </a:lnTo>
                  <a:lnTo>
                    <a:pt x="5833884" y="6426200"/>
                  </a:lnTo>
                  <a:lnTo>
                    <a:pt x="5860618" y="6375400"/>
                  </a:lnTo>
                  <a:lnTo>
                    <a:pt x="5886996" y="6337300"/>
                  </a:lnTo>
                  <a:lnTo>
                    <a:pt x="5913005" y="6299200"/>
                  </a:lnTo>
                  <a:lnTo>
                    <a:pt x="5938647" y="6261100"/>
                  </a:lnTo>
                  <a:lnTo>
                    <a:pt x="5963932" y="6210300"/>
                  </a:lnTo>
                  <a:lnTo>
                    <a:pt x="5988837" y="6172200"/>
                  </a:lnTo>
                  <a:lnTo>
                    <a:pt x="6013386" y="6134100"/>
                  </a:lnTo>
                  <a:lnTo>
                    <a:pt x="6037554" y="6083300"/>
                  </a:lnTo>
                  <a:lnTo>
                    <a:pt x="6061341" y="6045200"/>
                  </a:lnTo>
                  <a:lnTo>
                    <a:pt x="6084748" y="6007100"/>
                  </a:lnTo>
                  <a:lnTo>
                    <a:pt x="6107785" y="5956300"/>
                  </a:lnTo>
                  <a:lnTo>
                    <a:pt x="6130429" y="5918200"/>
                  </a:lnTo>
                  <a:lnTo>
                    <a:pt x="6152705" y="5867400"/>
                  </a:lnTo>
                  <a:lnTo>
                    <a:pt x="6174575" y="5829300"/>
                  </a:lnTo>
                  <a:lnTo>
                    <a:pt x="6196063" y="5778500"/>
                  </a:lnTo>
                  <a:lnTo>
                    <a:pt x="6217170" y="5740400"/>
                  </a:lnTo>
                  <a:lnTo>
                    <a:pt x="6237871" y="5689600"/>
                  </a:lnTo>
                  <a:lnTo>
                    <a:pt x="6258179" y="5651500"/>
                  </a:lnTo>
                  <a:lnTo>
                    <a:pt x="6278092" y="5600700"/>
                  </a:lnTo>
                  <a:lnTo>
                    <a:pt x="6297612" y="5562600"/>
                  </a:lnTo>
                  <a:lnTo>
                    <a:pt x="6316713" y="5511800"/>
                  </a:lnTo>
                  <a:lnTo>
                    <a:pt x="6335420" y="5461000"/>
                  </a:lnTo>
                  <a:lnTo>
                    <a:pt x="6353721" y="5422900"/>
                  </a:lnTo>
                  <a:lnTo>
                    <a:pt x="6371615" y="5372100"/>
                  </a:lnTo>
                  <a:lnTo>
                    <a:pt x="6389090" y="5321300"/>
                  </a:lnTo>
                  <a:lnTo>
                    <a:pt x="6406159" y="5283200"/>
                  </a:lnTo>
                  <a:lnTo>
                    <a:pt x="6422809" y="5232400"/>
                  </a:lnTo>
                  <a:lnTo>
                    <a:pt x="6439052" y="5181600"/>
                  </a:lnTo>
                  <a:lnTo>
                    <a:pt x="6454864" y="5143500"/>
                  </a:lnTo>
                  <a:lnTo>
                    <a:pt x="6470256" y="5092700"/>
                  </a:lnTo>
                  <a:lnTo>
                    <a:pt x="6485229" y="5041900"/>
                  </a:lnTo>
                  <a:lnTo>
                    <a:pt x="6499771" y="4991100"/>
                  </a:lnTo>
                  <a:lnTo>
                    <a:pt x="6513881" y="4953000"/>
                  </a:lnTo>
                  <a:lnTo>
                    <a:pt x="6527571" y="4902200"/>
                  </a:lnTo>
                  <a:lnTo>
                    <a:pt x="6540817" y="4851400"/>
                  </a:lnTo>
                  <a:lnTo>
                    <a:pt x="6553632" y="4800600"/>
                  </a:lnTo>
                  <a:lnTo>
                    <a:pt x="6566014" y="4749800"/>
                  </a:lnTo>
                  <a:lnTo>
                    <a:pt x="6577952" y="4711700"/>
                  </a:lnTo>
                  <a:lnTo>
                    <a:pt x="6589458" y="4660900"/>
                  </a:lnTo>
                  <a:lnTo>
                    <a:pt x="6600507" y="4610100"/>
                  </a:lnTo>
                  <a:lnTo>
                    <a:pt x="6611125" y="4559300"/>
                  </a:lnTo>
                  <a:lnTo>
                    <a:pt x="6621285" y="4508500"/>
                  </a:lnTo>
                  <a:lnTo>
                    <a:pt x="6631000" y="4457700"/>
                  </a:lnTo>
                  <a:lnTo>
                    <a:pt x="6640258" y="4406900"/>
                  </a:lnTo>
                  <a:lnTo>
                    <a:pt x="6649059" y="4356100"/>
                  </a:lnTo>
                  <a:lnTo>
                    <a:pt x="6657403" y="4305300"/>
                  </a:lnTo>
                  <a:lnTo>
                    <a:pt x="6665290" y="4254500"/>
                  </a:lnTo>
                  <a:lnTo>
                    <a:pt x="6672720" y="4203700"/>
                  </a:lnTo>
                  <a:lnTo>
                    <a:pt x="6679692" y="4152900"/>
                  </a:lnTo>
                  <a:lnTo>
                    <a:pt x="6686182" y="4102100"/>
                  </a:lnTo>
                  <a:lnTo>
                    <a:pt x="6692214" y="4051300"/>
                  </a:lnTo>
                  <a:lnTo>
                    <a:pt x="6697777" y="4000500"/>
                  </a:lnTo>
                  <a:lnTo>
                    <a:pt x="6702869" y="3949700"/>
                  </a:lnTo>
                  <a:lnTo>
                    <a:pt x="6707479" y="3898900"/>
                  </a:lnTo>
                  <a:lnTo>
                    <a:pt x="6711620" y="3848100"/>
                  </a:lnTo>
                  <a:lnTo>
                    <a:pt x="6715277" y="3797300"/>
                  </a:lnTo>
                  <a:lnTo>
                    <a:pt x="6718452" y="3746500"/>
                  </a:lnTo>
                  <a:lnTo>
                    <a:pt x="6721157" y="3695700"/>
                  </a:lnTo>
                  <a:lnTo>
                    <a:pt x="6723367" y="3644900"/>
                  </a:lnTo>
                  <a:lnTo>
                    <a:pt x="6725082" y="3594100"/>
                  </a:lnTo>
                  <a:lnTo>
                    <a:pt x="6726326" y="3543300"/>
                  </a:lnTo>
                  <a:lnTo>
                    <a:pt x="6727063" y="3492500"/>
                  </a:lnTo>
                  <a:lnTo>
                    <a:pt x="6727317" y="3441700"/>
                  </a:lnTo>
                  <a:close/>
                </a:path>
              </a:pathLst>
            </a:custGeom>
            <a:solidFill>
              <a:srgbClr val="15396D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7579" y="1326261"/>
            <a:ext cx="5955665" cy="4979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834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Calibri"/>
              <a:buChar char="▪"/>
              <a:tabLst>
                <a:tab pos="469900" algn="l"/>
                <a:tab pos="47053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Increase awareness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stigma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understand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suicide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as a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public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issue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Calibri"/>
              <a:buChar char="▪"/>
            </a:pPr>
            <a:endParaRPr sz="2450">
              <a:latin typeface="Calibri"/>
              <a:cs typeface="Calibri"/>
            </a:endParaRPr>
          </a:p>
          <a:p>
            <a:pPr marL="469900" marR="687705" indent="-457834">
              <a:lnSpc>
                <a:spcPct val="100000"/>
              </a:lnSpc>
              <a:buChar char="▪"/>
              <a:tabLst>
                <a:tab pos="469900" algn="l"/>
                <a:tab pos="470534" algn="l"/>
              </a:tabLst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recognize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someone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risk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suicide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Calibri"/>
              <a:buChar char="▪"/>
            </a:pPr>
            <a:endParaRPr sz="2450">
              <a:latin typeface="Calibri"/>
              <a:cs typeface="Calibri"/>
            </a:endParaRPr>
          </a:p>
          <a:p>
            <a:pPr marL="469900" marR="654685" indent="-457834">
              <a:lnSpc>
                <a:spcPct val="100000"/>
              </a:lnSpc>
              <a:buChar char="▪"/>
              <a:tabLst>
                <a:tab pos="469900" algn="l"/>
                <a:tab pos="47053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Question,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Persuade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500" spc="-30" dirty="0">
                <a:solidFill>
                  <a:srgbClr val="FFFFFF"/>
                </a:solidFill>
                <a:latin typeface="Calibri"/>
                <a:cs typeface="Calibri"/>
              </a:rPr>
              <a:t>Refer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someone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5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suicidal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Calibri"/>
              <a:buChar char="▪"/>
            </a:pPr>
            <a:endParaRPr sz="2450">
              <a:latin typeface="Calibri"/>
              <a:cs typeface="Calibri"/>
            </a:endParaRPr>
          </a:p>
          <a:p>
            <a:pPr marL="469900" marR="275590" indent="-457834">
              <a:lnSpc>
                <a:spcPct val="100000"/>
              </a:lnSpc>
              <a:buChar char="▪"/>
              <a:tabLst>
                <a:tab pos="469900" algn="l"/>
                <a:tab pos="47053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access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local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national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referral 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resources</a:t>
            </a:r>
            <a:endParaRPr sz="2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Calibri"/>
              <a:buChar char="▪"/>
            </a:pPr>
            <a:endParaRPr sz="2450"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buChar char="▪"/>
              <a:tabLst>
                <a:tab pos="469900" algn="l"/>
                <a:tab pos="470534" algn="l"/>
              </a:tabLst>
            </a:pP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offer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hope,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save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8902" y="295097"/>
            <a:ext cx="44208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dirty="0">
                <a:latin typeface="Calibri Light"/>
                <a:cs typeface="Calibri Light"/>
              </a:rPr>
              <a:t>Learning</a:t>
            </a:r>
            <a:r>
              <a:rPr sz="4400" b="0" spc="-85" dirty="0">
                <a:latin typeface="Calibri Light"/>
                <a:cs typeface="Calibri Light"/>
              </a:rPr>
              <a:t> </a:t>
            </a:r>
            <a:r>
              <a:rPr sz="4400" b="0" spc="-10" dirty="0">
                <a:latin typeface="Calibri Light"/>
                <a:cs typeface="Calibri Light"/>
              </a:rPr>
              <a:t>Objectives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68002" y="0"/>
            <a:ext cx="1459865" cy="6858000"/>
          </a:xfrm>
          <a:custGeom>
            <a:avLst/>
            <a:gdLst/>
            <a:ahLst/>
            <a:cxnLst/>
            <a:rect l="l" t="t" r="r" b="b"/>
            <a:pathLst>
              <a:path w="1459865" h="6858000">
                <a:moveTo>
                  <a:pt x="240469" y="0"/>
                </a:moveTo>
                <a:lnTo>
                  <a:pt x="0" y="0"/>
                </a:lnTo>
                <a:lnTo>
                  <a:pt x="3297" y="12700"/>
                </a:lnTo>
                <a:lnTo>
                  <a:pt x="34826" y="50800"/>
                </a:lnTo>
                <a:lnTo>
                  <a:pt x="66018" y="88900"/>
                </a:lnTo>
                <a:lnTo>
                  <a:pt x="96869" y="127000"/>
                </a:lnTo>
                <a:lnTo>
                  <a:pt x="127377" y="165100"/>
                </a:lnTo>
                <a:lnTo>
                  <a:pt x="157541" y="203200"/>
                </a:lnTo>
                <a:lnTo>
                  <a:pt x="187357" y="241300"/>
                </a:lnTo>
                <a:lnTo>
                  <a:pt x="216824" y="279400"/>
                </a:lnTo>
                <a:lnTo>
                  <a:pt x="245939" y="317500"/>
                </a:lnTo>
                <a:lnTo>
                  <a:pt x="274700" y="355600"/>
                </a:lnTo>
                <a:lnTo>
                  <a:pt x="303104" y="393700"/>
                </a:lnTo>
                <a:lnTo>
                  <a:pt x="331149" y="431800"/>
                </a:lnTo>
                <a:lnTo>
                  <a:pt x="358834" y="469900"/>
                </a:lnTo>
                <a:lnTo>
                  <a:pt x="386154" y="520700"/>
                </a:lnTo>
                <a:lnTo>
                  <a:pt x="413109" y="558800"/>
                </a:lnTo>
                <a:lnTo>
                  <a:pt x="439696" y="596900"/>
                </a:lnTo>
                <a:lnTo>
                  <a:pt x="465913" y="635000"/>
                </a:lnTo>
                <a:lnTo>
                  <a:pt x="491756" y="673100"/>
                </a:lnTo>
                <a:lnTo>
                  <a:pt x="517225" y="723900"/>
                </a:lnTo>
                <a:lnTo>
                  <a:pt x="542316" y="762000"/>
                </a:lnTo>
                <a:lnTo>
                  <a:pt x="567027" y="800100"/>
                </a:lnTo>
                <a:lnTo>
                  <a:pt x="591357" y="850900"/>
                </a:lnTo>
                <a:lnTo>
                  <a:pt x="615302" y="889000"/>
                </a:lnTo>
                <a:lnTo>
                  <a:pt x="638860" y="927100"/>
                </a:lnTo>
                <a:lnTo>
                  <a:pt x="662030" y="977900"/>
                </a:lnTo>
                <a:lnTo>
                  <a:pt x="684808" y="1016000"/>
                </a:lnTo>
                <a:lnTo>
                  <a:pt x="707192" y="1066800"/>
                </a:lnTo>
                <a:lnTo>
                  <a:pt x="729181" y="1104900"/>
                </a:lnTo>
                <a:lnTo>
                  <a:pt x="750771" y="1155700"/>
                </a:lnTo>
                <a:lnTo>
                  <a:pt x="771960" y="1193800"/>
                </a:lnTo>
                <a:lnTo>
                  <a:pt x="792747" y="1244600"/>
                </a:lnTo>
                <a:lnTo>
                  <a:pt x="813128" y="1282700"/>
                </a:lnTo>
                <a:lnTo>
                  <a:pt x="833102" y="1333500"/>
                </a:lnTo>
                <a:lnTo>
                  <a:pt x="852666" y="1371600"/>
                </a:lnTo>
                <a:lnTo>
                  <a:pt x="871818" y="1422400"/>
                </a:lnTo>
                <a:lnTo>
                  <a:pt x="890555" y="1460500"/>
                </a:lnTo>
                <a:lnTo>
                  <a:pt x="908876" y="1511300"/>
                </a:lnTo>
                <a:lnTo>
                  <a:pt x="926777" y="1562100"/>
                </a:lnTo>
                <a:lnTo>
                  <a:pt x="944257" y="1600200"/>
                </a:lnTo>
                <a:lnTo>
                  <a:pt x="961313" y="1651000"/>
                </a:lnTo>
                <a:lnTo>
                  <a:pt x="977943" y="1701800"/>
                </a:lnTo>
                <a:lnTo>
                  <a:pt x="994144" y="1739900"/>
                </a:lnTo>
                <a:lnTo>
                  <a:pt x="1009915" y="1790700"/>
                </a:lnTo>
                <a:lnTo>
                  <a:pt x="1025253" y="1841500"/>
                </a:lnTo>
                <a:lnTo>
                  <a:pt x="1040155" y="1879600"/>
                </a:lnTo>
                <a:lnTo>
                  <a:pt x="1054620" y="1930400"/>
                </a:lnTo>
                <a:lnTo>
                  <a:pt x="1068644" y="1981200"/>
                </a:lnTo>
                <a:lnTo>
                  <a:pt x="1082226" y="2032000"/>
                </a:lnTo>
                <a:lnTo>
                  <a:pt x="1095364" y="2082800"/>
                </a:lnTo>
                <a:lnTo>
                  <a:pt x="1108054" y="2120900"/>
                </a:lnTo>
                <a:lnTo>
                  <a:pt x="1120295" y="2171700"/>
                </a:lnTo>
                <a:lnTo>
                  <a:pt x="1132085" y="2222500"/>
                </a:lnTo>
                <a:lnTo>
                  <a:pt x="1143421" y="2273300"/>
                </a:lnTo>
                <a:lnTo>
                  <a:pt x="1154300" y="2324100"/>
                </a:lnTo>
                <a:lnTo>
                  <a:pt x="1164721" y="2374900"/>
                </a:lnTo>
                <a:lnTo>
                  <a:pt x="1174680" y="2413000"/>
                </a:lnTo>
                <a:lnTo>
                  <a:pt x="1184177" y="2463800"/>
                </a:lnTo>
                <a:lnTo>
                  <a:pt x="1193208" y="2514600"/>
                </a:lnTo>
                <a:lnTo>
                  <a:pt x="1201771" y="2565400"/>
                </a:lnTo>
                <a:lnTo>
                  <a:pt x="1209864" y="2616200"/>
                </a:lnTo>
                <a:lnTo>
                  <a:pt x="1217485" y="2667000"/>
                </a:lnTo>
                <a:lnTo>
                  <a:pt x="1224630" y="2717800"/>
                </a:lnTo>
                <a:lnTo>
                  <a:pt x="1231299" y="2768600"/>
                </a:lnTo>
                <a:lnTo>
                  <a:pt x="1237488" y="2819400"/>
                </a:lnTo>
                <a:lnTo>
                  <a:pt x="1243195" y="2870200"/>
                </a:lnTo>
                <a:lnTo>
                  <a:pt x="1248418" y="2921000"/>
                </a:lnTo>
                <a:lnTo>
                  <a:pt x="1253155" y="2971800"/>
                </a:lnTo>
                <a:lnTo>
                  <a:pt x="1257403" y="3022600"/>
                </a:lnTo>
                <a:lnTo>
                  <a:pt x="1261160" y="3073400"/>
                </a:lnTo>
                <a:lnTo>
                  <a:pt x="1264423" y="3124200"/>
                </a:lnTo>
                <a:lnTo>
                  <a:pt x="1267191" y="3175000"/>
                </a:lnTo>
                <a:lnTo>
                  <a:pt x="1269461" y="3225800"/>
                </a:lnTo>
                <a:lnTo>
                  <a:pt x="1271230" y="3276600"/>
                </a:lnTo>
                <a:lnTo>
                  <a:pt x="1272497" y="3327400"/>
                </a:lnTo>
                <a:lnTo>
                  <a:pt x="1273259" y="3390900"/>
                </a:lnTo>
                <a:lnTo>
                  <a:pt x="1273513" y="3441700"/>
                </a:lnTo>
                <a:lnTo>
                  <a:pt x="1273259" y="3492500"/>
                </a:lnTo>
                <a:lnTo>
                  <a:pt x="1272497" y="3543300"/>
                </a:lnTo>
                <a:lnTo>
                  <a:pt x="1271230" y="3594100"/>
                </a:lnTo>
                <a:lnTo>
                  <a:pt x="1269461" y="3644900"/>
                </a:lnTo>
                <a:lnTo>
                  <a:pt x="1267191" y="3695700"/>
                </a:lnTo>
                <a:lnTo>
                  <a:pt x="1264423" y="3746500"/>
                </a:lnTo>
                <a:lnTo>
                  <a:pt x="1261160" y="3797300"/>
                </a:lnTo>
                <a:lnTo>
                  <a:pt x="1257403" y="3848100"/>
                </a:lnTo>
                <a:lnTo>
                  <a:pt x="1253155" y="3898900"/>
                </a:lnTo>
                <a:lnTo>
                  <a:pt x="1248418" y="3949700"/>
                </a:lnTo>
                <a:lnTo>
                  <a:pt x="1243195" y="4000500"/>
                </a:lnTo>
                <a:lnTo>
                  <a:pt x="1237488" y="4051300"/>
                </a:lnTo>
                <a:lnTo>
                  <a:pt x="1231299" y="4102100"/>
                </a:lnTo>
                <a:lnTo>
                  <a:pt x="1224630" y="4152900"/>
                </a:lnTo>
                <a:lnTo>
                  <a:pt x="1217485" y="4203700"/>
                </a:lnTo>
                <a:lnTo>
                  <a:pt x="1209864" y="4254500"/>
                </a:lnTo>
                <a:lnTo>
                  <a:pt x="1201771" y="4305300"/>
                </a:lnTo>
                <a:lnTo>
                  <a:pt x="1193208" y="4356100"/>
                </a:lnTo>
                <a:lnTo>
                  <a:pt x="1184177" y="4406900"/>
                </a:lnTo>
                <a:lnTo>
                  <a:pt x="1174680" y="4457700"/>
                </a:lnTo>
                <a:lnTo>
                  <a:pt x="1164721" y="4508500"/>
                </a:lnTo>
                <a:lnTo>
                  <a:pt x="1154300" y="4559300"/>
                </a:lnTo>
                <a:lnTo>
                  <a:pt x="1143421" y="4597400"/>
                </a:lnTo>
                <a:lnTo>
                  <a:pt x="1132085" y="4648200"/>
                </a:lnTo>
                <a:lnTo>
                  <a:pt x="1120295" y="4699000"/>
                </a:lnTo>
                <a:lnTo>
                  <a:pt x="1108054" y="4749800"/>
                </a:lnTo>
                <a:lnTo>
                  <a:pt x="1095364" y="4800600"/>
                </a:lnTo>
                <a:lnTo>
                  <a:pt x="1082226" y="4838700"/>
                </a:lnTo>
                <a:lnTo>
                  <a:pt x="1068644" y="4889500"/>
                </a:lnTo>
                <a:lnTo>
                  <a:pt x="1054620" y="4940300"/>
                </a:lnTo>
                <a:lnTo>
                  <a:pt x="1040155" y="4991100"/>
                </a:lnTo>
                <a:lnTo>
                  <a:pt x="1025253" y="5041900"/>
                </a:lnTo>
                <a:lnTo>
                  <a:pt x="1009915" y="5080000"/>
                </a:lnTo>
                <a:lnTo>
                  <a:pt x="994144" y="5130800"/>
                </a:lnTo>
                <a:lnTo>
                  <a:pt x="977943" y="5181600"/>
                </a:lnTo>
                <a:lnTo>
                  <a:pt x="961313" y="5219700"/>
                </a:lnTo>
                <a:lnTo>
                  <a:pt x="944257" y="5270500"/>
                </a:lnTo>
                <a:lnTo>
                  <a:pt x="926777" y="5321300"/>
                </a:lnTo>
                <a:lnTo>
                  <a:pt x="908876" y="5359400"/>
                </a:lnTo>
                <a:lnTo>
                  <a:pt x="890555" y="5410200"/>
                </a:lnTo>
                <a:lnTo>
                  <a:pt x="871818" y="5448300"/>
                </a:lnTo>
                <a:lnTo>
                  <a:pt x="852666" y="5499100"/>
                </a:lnTo>
                <a:lnTo>
                  <a:pt x="833102" y="5549900"/>
                </a:lnTo>
                <a:lnTo>
                  <a:pt x="813128" y="5588000"/>
                </a:lnTo>
                <a:lnTo>
                  <a:pt x="792747" y="5638800"/>
                </a:lnTo>
                <a:lnTo>
                  <a:pt x="771960" y="5676900"/>
                </a:lnTo>
                <a:lnTo>
                  <a:pt x="750771" y="5727700"/>
                </a:lnTo>
                <a:lnTo>
                  <a:pt x="729181" y="5765800"/>
                </a:lnTo>
                <a:lnTo>
                  <a:pt x="707192" y="5816600"/>
                </a:lnTo>
                <a:lnTo>
                  <a:pt x="684808" y="5854700"/>
                </a:lnTo>
                <a:lnTo>
                  <a:pt x="662030" y="5892800"/>
                </a:lnTo>
                <a:lnTo>
                  <a:pt x="638860" y="5943600"/>
                </a:lnTo>
                <a:lnTo>
                  <a:pt x="615302" y="5981700"/>
                </a:lnTo>
                <a:lnTo>
                  <a:pt x="591357" y="6032500"/>
                </a:lnTo>
                <a:lnTo>
                  <a:pt x="567027" y="6070600"/>
                </a:lnTo>
                <a:lnTo>
                  <a:pt x="542316" y="6108700"/>
                </a:lnTo>
                <a:lnTo>
                  <a:pt x="517225" y="6146800"/>
                </a:lnTo>
                <a:lnTo>
                  <a:pt x="491756" y="6197600"/>
                </a:lnTo>
                <a:lnTo>
                  <a:pt x="465913" y="6235700"/>
                </a:lnTo>
                <a:lnTo>
                  <a:pt x="439696" y="6273800"/>
                </a:lnTo>
                <a:lnTo>
                  <a:pt x="413109" y="6311900"/>
                </a:lnTo>
                <a:lnTo>
                  <a:pt x="386154" y="6362700"/>
                </a:lnTo>
                <a:lnTo>
                  <a:pt x="358834" y="6400800"/>
                </a:lnTo>
                <a:lnTo>
                  <a:pt x="331149" y="6438900"/>
                </a:lnTo>
                <a:lnTo>
                  <a:pt x="303104" y="6477000"/>
                </a:lnTo>
                <a:lnTo>
                  <a:pt x="274700" y="6515100"/>
                </a:lnTo>
                <a:lnTo>
                  <a:pt x="245939" y="6553200"/>
                </a:lnTo>
                <a:lnTo>
                  <a:pt x="216824" y="6591300"/>
                </a:lnTo>
                <a:lnTo>
                  <a:pt x="187357" y="6642100"/>
                </a:lnTo>
                <a:lnTo>
                  <a:pt x="157541" y="6680200"/>
                </a:lnTo>
                <a:lnTo>
                  <a:pt x="127377" y="6718300"/>
                </a:lnTo>
                <a:lnTo>
                  <a:pt x="96869" y="6756400"/>
                </a:lnTo>
                <a:lnTo>
                  <a:pt x="66018" y="6794500"/>
                </a:lnTo>
                <a:lnTo>
                  <a:pt x="34826" y="6832600"/>
                </a:lnTo>
                <a:lnTo>
                  <a:pt x="2489" y="6858000"/>
                </a:lnTo>
                <a:lnTo>
                  <a:pt x="248632" y="6858000"/>
                </a:lnTo>
                <a:lnTo>
                  <a:pt x="279188" y="6819900"/>
                </a:lnTo>
                <a:lnTo>
                  <a:pt x="309408" y="6781800"/>
                </a:lnTo>
                <a:lnTo>
                  <a:pt x="339289" y="6743700"/>
                </a:lnTo>
                <a:lnTo>
                  <a:pt x="368829" y="6705600"/>
                </a:lnTo>
                <a:lnTo>
                  <a:pt x="398026" y="6667500"/>
                </a:lnTo>
                <a:lnTo>
                  <a:pt x="426878" y="6629400"/>
                </a:lnTo>
                <a:lnTo>
                  <a:pt x="455383" y="6578600"/>
                </a:lnTo>
                <a:lnTo>
                  <a:pt x="483538" y="6540500"/>
                </a:lnTo>
                <a:lnTo>
                  <a:pt x="511342" y="6502400"/>
                </a:lnTo>
                <a:lnTo>
                  <a:pt x="538792" y="6464300"/>
                </a:lnTo>
                <a:lnTo>
                  <a:pt x="565885" y="6426200"/>
                </a:lnTo>
                <a:lnTo>
                  <a:pt x="592621" y="6375400"/>
                </a:lnTo>
                <a:lnTo>
                  <a:pt x="618995" y="6337300"/>
                </a:lnTo>
                <a:lnTo>
                  <a:pt x="645008" y="6299200"/>
                </a:lnTo>
                <a:lnTo>
                  <a:pt x="670655" y="6261100"/>
                </a:lnTo>
                <a:lnTo>
                  <a:pt x="695935" y="6210300"/>
                </a:lnTo>
                <a:lnTo>
                  <a:pt x="720847" y="6172200"/>
                </a:lnTo>
                <a:lnTo>
                  <a:pt x="745386" y="6134100"/>
                </a:lnTo>
                <a:lnTo>
                  <a:pt x="769553" y="6083300"/>
                </a:lnTo>
                <a:lnTo>
                  <a:pt x="793343" y="6045200"/>
                </a:lnTo>
                <a:lnTo>
                  <a:pt x="816755" y="6007100"/>
                </a:lnTo>
                <a:lnTo>
                  <a:pt x="839788" y="5956300"/>
                </a:lnTo>
                <a:lnTo>
                  <a:pt x="862438" y="5918200"/>
                </a:lnTo>
                <a:lnTo>
                  <a:pt x="884703" y="5867400"/>
                </a:lnTo>
                <a:lnTo>
                  <a:pt x="906582" y="5829300"/>
                </a:lnTo>
                <a:lnTo>
                  <a:pt x="928071" y="5778500"/>
                </a:lnTo>
                <a:lnTo>
                  <a:pt x="949170" y="5740400"/>
                </a:lnTo>
                <a:lnTo>
                  <a:pt x="969875" y="5689600"/>
                </a:lnTo>
                <a:lnTo>
                  <a:pt x="990185" y="5651500"/>
                </a:lnTo>
                <a:lnTo>
                  <a:pt x="1010097" y="5600700"/>
                </a:lnTo>
                <a:lnTo>
                  <a:pt x="1029610" y="5562600"/>
                </a:lnTo>
                <a:lnTo>
                  <a:pt x="1048720" y="5511800"/>
                </a:lnTo>
                <a:lnTo>
                  <a:pt x="1067426" y="5461000"/>
                </a:lnTo>
                <a:lnTo>
                  <a:pt x="1085726" y="5422900"/>
                </a:lnTo>
                <a:lnTo>
                  <a:pt x="1103617" y="5372100"/>
                </a:lnTo>
                <a:lnTo>
                  <a:pt x="1121097" y="5321300"/>
                </a:lnTo>
                <a:lnTo>
                  <a:pt x="1138164" y="5283200"/>
                </a:lnTo>
                <a:lnTo>
                  <a:pt x="1154816" y="5232400"/>
                </a:lnTo>
                <a:lnTo>
                  <a:pt x="1171051" y="5181600"/>
                </a:lnTo>
                <a:lnTo>
                  <a:pt x="1186866" y="5143500"/>
                </a:lnTo>
                <a:lnTo>
                  <a:pt x="1202260" y="5092700"/>
                </a:lnTo>
                <a:lnTo>
                  <a:pt x="1217229" y="5041900"/>
                </a:lnTo>
                <a:lnTo>
                  <a:pt x="1231772" y="4991100"/>
                </a:lnTo>
                <a:lnTo>
                  <a:pt x="1245887" y="4953000"/>
                </a:lnTo>
                <a:lnTo>
                  <a:pt x="1259572" y="4902200"/>
                </a:lnTo>
                <a:lnTo>
                  <a:pt x="1272824" y="4851400"/>
                </a:lnTo>
                <a:lnTo>
                  <a:pt x="1285640" y="4800600"/>
                </a:lnTo>
                <a:lnTo>
                  <a:pt x="1298020" y="4749800"/>
                </a:lnTo>
                <a:lnTo>
                  <a:pt x="1309961" y="4711700"/>
                </a:lnTo>
                <a:lnTo>
                  <a:pt x="1321460" y="4660900"/>
                </a:lnTo>
                <a:lnTo>
                  <a:pt x="1332516" y="4610100"/>
                </a:lnTo>
                <a:lnTo>
                  <a:pt x="1343125" y="4559300"/>
                </a:lnTo>
                <a:lnTo>
                  <a:pt x="1353287" y="4508500"/>
                </a:lnTo>
                <a:lnTo>
                  <a:pt x="1362998" y="4457700"/>
                </a:lnTo>
                <a:lnTo>
                  <a:pt x="1372257" y="4406900"/>
                </a:lnTo>
                <a:lnTo>
                  <a:pt x="1381062" y="4356100"/>
                </a:lnTo>
                <a:lnTo>
                  <a:pt x="1389410" y="4305300"/>
                </a:lnTo>
                <a:lnTo>
                  <a:pt x="1397298" y="4254500"/>
                </a:lnTo>
                <a:lnTo>
                  <a:pt x="1404726" y="4203700"/>
                </a:lnTo>
                <a:lnTo>
                  <a:pt x="1411690" y="4152900"/>
                </a:lnTo>
                <a:lnTo>
                  <a:pt x="1418189" y="4102100"/>
                </a:lnTo>
                <a:lnTo>
                  <a:pt x="1424220" y="4051300"/>
                </a:lnTo>
                <a:lnTo>
                  <a:pt x="1429781" y="4000500"/>
                </a:lnTo>
                <a:lnTo>
                  <a:pt x="1434870" y="3949700"/>
                </a:lnTo>
                <a:lnTo>
                  <a:pt x="1439485" y="3898900"/>
                </a:lnTo>
                <a:lnTo>
                  <a:pt x="1443623" y="3848100"/>
                </a:lnTo>
                <a:lnTo>
                  <a:pt x="1447283" y="3797300"/>
                </a:lnTo>
                <a:lnTo>
                  <a:pt x="1450462" y="3746500"/>
                </a:lnTo>
                <a:lnTo>
                  <a:pt x="1453157" y="3695700"/>
                </a:lnTo>
                <a:lnTo>
                  <a:pt x="1455368" y="3644900"/>
                </a:lnTo>
                <a:lnTo>
                  <a:pt x="1457091" y="3594100"/>
                </a:lnTo>
                <a:lnTo>
                  <a:pt x="1458325" y="3543300"/>
                </a:lnTo>
                <a:lnTo>
                  <a:pt x="1459066" y="3492500"/>
                </a:lnTo>
                <a:lnTo>
                  <a:pt x="1459314" y="3441700"/>
                </a:lnTo>
                <a:lnTo>
                  <a:pt x="1459066" y="3378200"/>
                </a:lnTo>
                <a:lnTo>
                  <a:pt x="1458325" y="3327400"/>
                </a:lnTo>
                <a:lnTo>
                  <a:pt x="1457091" y="3276600"/>
                </a:lnTo>
                <a:lnTo>
                  <a:pt x="1455368" y="3225800"/>
                </a:lnTo>
                <a:lnTo>
                  <a:pt x="1453157" y="3175000"/>
                </a:lnTo>
                <a:lnTo>
                  <a:pt x="1450462" y="3124200"/>
                </a:lnTo>
                <a:lnTo>
                  <a:pt x="1447283" y="3073400"/>
                </a:lnTo>
                <a:lnTo>
                  <a:pt x="1443623" y="3022600"/>
                </a:lnTo>
                <a:lnTo>
                  <a:pt x="1439485" y="2971800"/>
                </a:lnTo>
                <a:lnTo>
                  <a:pt x="1434870" y="2921000"/>
                </a:lnTo>
                <a:lnTo>
                  <a:pt x="1429781" y="2870200"/>
                </a:lnTo>
                <a:lnTo>
                  <a:pt x="1424220" y="2819400"/>
                </a:lnTo>
                <a:lnTo>
                  <a:pt x="1418189" y="2768600"/>
                </a:lnTo>
                <a:lnTo>
                  <a:pt x="1411690" y="2717800"/>
                </a:lnTo>
                <a:lnTo>
                  <a:pt x="1404726" y="2667000"/>
                </a:lnTo>
                <a:lnTo>
                  <a:pt x="1397298" y="2616200"/>
                </a:lnTo>
                <a:lnTo>
                  <a:pt x="1389410" y="2565400"/>
                </a:lnTo>
                <a:lnTo>
                  <a:pt x="1381062" y="2514600"/>
                </a:lnTo>
                <a:lnTo>
                  <a:pt x="1372257" y="2463800"/>
                </a:lnTo>
                <a:lnTo>
                  <a:pt x="1362998" y="2413000"/>
                </a:lnTo>
                <a:lnTo>
                  <a:pt x="1353287" y="2362200"/>
                </a:lnTo>
                <a:lnTo>
                  <a:pt x="1343125" y="2311400"/>
                </a:lnTo>
                <a:lnTo>
                  <a:pt x="1332516" y="2260600"/>
                </a:lnTo>
                <a:lnTo>
                  <a:pt x="1321460" y="2222500"/>
                </a:lnTo>
                <a:lnTo>
                  <a:pt x="1309961" y="2171700"/>
                </a:lnTo>
                <a:lnTo>
                  <a:pt x="1298020" y="2120900"/>
                </a:lnTo>
                <a:lnTo>
                  <a:pt x="1285640" y="2070100"/>
                </a:lnTo>
                <a:lnTo>
                  <a:pt x="1272824" y="2019300"/>
                </a:lnTo>
                <a:lnTo>
                  <a:pt x="1259572" y="1968500"/>
                </a:lnTo>
                <a:lnTo>
                  <a:pt x="1245887" y="1930400"/>
                </a:lnTo>
                <a:lnTo>
                  <a:pt x="1231772" y="1879600"/>
                </a:lnTo>
                <a:lnTo>
                  <a:pt x="1217229" y="1828800"/>
                </a:lnTo>
                <a:lnTo>
                  <a:pt x="1202260" y="1778000"/>
                </a:lnTo>
                <a:lnTo>
                  <a:pt x="1186866" y="1739900"/>
                </a:lnTo>
                <a:lnTo>
                  <a:pt x="1171051" y="1689100"/>
                </a:lnTo>
                <a:lnTo>
                  <a:pt x="1154816" y="1638300"/>
                </a:lnTo>
                <a:lnTo>
                  <a:pt x="1138164" y="1587500"/>
                </a:lnTo>
                <a:lnTo>
                  <a:pt x="1121097" y="1549400"/>
                </a:lnTo>
                <a:lnTo>
                  <a:pt x="1103617" y="1498600"/>
                </a:lnTo>
                <a:lnTo>
                  <a:pt x="1085726" y="1460500"/>
                </a:lnTo>
                <a:lnTo>
                  <a:pt x="1067426" y="1409700"/>
                </a:lnTo>
                <a:lnTo>
                  <a:pt x="1048720" y="1358900"/>
                </a:lnTo>
                <a:lnTo>
                  <a:pt x="1029610" y="1320800"/>
                </a:lnTo>
                <a:lnTo>
                  <a:pt x="1010097" y="1270000"/>
                </a:lnTo>
                <a:lnTo>
                  <a:pt x="990185" y="1231900"/>
                </a:lnTo>
                <a:lnTo>
                  <a:pt x="969875" y="1181100"/>
                </a:lnTo>
                <a:lnTo>
                  <a:pt x="949170" y="1130300"/>
                </a:lnTo>
                <a:lnTo>
                  <a:pt x="928071" y="1092200"/>
                </a:lnTo>
                <a:lnTo>
                  <a:pt x="906582" y="1041400"/>
                </a:lnTo>
                <a:lnTo>
                  <a:pt x="884703" y="1003300"/>
                </a:lnTo>
                <a:lnTo>
                  <a:pt x="862438" y="965200"/>
                </a:lnTo>
                <a:lnTo>
                  <a:pt x="839788" y="914400"/>
                </a:lnTo>
                <a:lnTo>
                  <a:pt x="816755" y="876300"/>
                </a:lnTo>
                <a:lnTo>
                  <a:pt x="793343" y="825500"/>
                </a:lnTo>
                <a:lnTo>
                  <a:pt x="769553" y="787400"/>
                </a:lnTo>
                <a:lnTo>
                  <a:pt x="745386" y="749300"/>
                </a:lnTo>
                <a:lnTo>
                  <a:pt x="720847" y="698500"/>
                </a:lnTo>
                <a:lnTo>
                  <a:pt x="695935" y="660400"/>
                </a:lnTo>
                <a:lnTo>
                  <a:pt x="670655" y="622300"/>
                </a:lnTo>
                <a:lnTo>
                  <a:pt x="645008" y="571500"/>
                </a:lnTo>
                <a:lnTo>
                  <a:pt x="618995" y="533400"/>
                </a:lnTo>
                <a:lnTo>
                  <a:pt x="592621" y="495300"/>
                </a:lnTo>
                <a:lnTo>
                  <a:pt x="565885" y="457200"/>
                </a:lnTo>
                <a:lnTo>
                  <a:pt x="538792" y="406400"/>
                </a:lnTo>
                <a:lnTo>
                  <a:pt x="511342" y="368300"/>
                </a:lnTo>
                <a:lnTo>
                  <a:pt x="483538" y="330200"/>
                </a:lnTo>
                <a:lnTo>
                  <a:pt x="455383" y="292100"/>
                </a:lnTo>
                <a:lnTo>
                  <a:pt x="426878" y="254000"/>
                </a:lnTo>
                <a:lnTo>
                  <a:pt x="398026" y="215900"/>
                </a:lnTo>
                <a:lnTo>
                  <a:pt x="368829" y="165100"/>
                </a:lnTo>
                <a:lnTo>
                  <a:pt x="339289" y="127000"/>
                </a:lnTo>
                <a:lnTo>
                  <a:pt x="309408" y="88900"/>
                </a:lnTo>
                <a:lnTo>
                  <a:pt x="279188" y="50800"/>
                </a:lnTo>
                <a:lnTo>
                  <a:pt x="248632" y="12700"/>
                </a:lnTo>
                <a:lnTo>
                  <a:pt x="240469" y="0"/>
                </a:lnTo>
                <a:close/>
              </a:path>
            </a:pathLst>
          </a:custGeom>
          <a:solidFill>
            <a:srgbClr val="15396D">
              <a:alpha val="4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93" y="0"/>
            <a:ext cx="12168505" cy="6858000"/>
            <a:chOff x="23893" y="0"/>
            <a:chExt cx="121685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135" y="137795"/>
              <a:ext cx="988542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93" y="0"/>
              <a:ext cx="12144246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43629" y="0"/>
              <a:ext cx="8048625" cy="6858000"/>
            </a:xfrm>
            <a:custGeom>
              <a:avLst/>
              <a:gdLst/>
              <a:ahLst/>
              <a:cxnLst/>
              <a:rect l="l" t="t" r="r" b="b"/>
              <a:pathLst>
                <a:path w="8048625" h="6858000">
                  <a:moveTo>
                    <a:pt x="2080006" y="0"/>
                  </a:moveTo>
                  <a:lnTo>
                    <a:pt x="1762125" y="0"/>
                  </a:lnTo>
                  <a:lnTo>
                    <a:pt x="1612900" y="126619"/>
                  </a:lnTo>
                  <a:lnTo>
                    <a:pt x="1573834" y="161734"/>
                  </a:lnTo>
                  <a:lnTo>
                    <a:pt x="1535201" y="197091"/>
                  </a:lnTo>
                  <a:lnTo>
                    <a:pt x="1496961" y="232702"/>
                  </a:lnTo>
                  <a:lnTo>
                    <a:pt x="1459153" y="268566"/>
                  </a:lnTo>
                  <a:lnTo>
                    <a:pt x="1421752" y="304673"/>
                  </a:lnTo>
                  <a:lnTo>
                    <a:pt x="1384769" y="341033"/>
                  </a:lnTo>
                  <a:lnTo>
                    <a:pt x="1348219" y="377634"/>
                  </a:lnTo>
                  <a:lnTo>
                    <a:pt x="1312087" y="414477"/>
                  </a:lnTo>
                  <a:lnTo>
                    <a:pt x="1276388" y="451561"/>
                  </a:lnTo>
                  <a:lnTo>
                    <a:pt x="1241120" y="488886"/>
                  </a:lnTo>
                  <a:lnTo>
                    <a:pt x="1206284" y="526453"/>
                  </a:lnTo>
                  <a:lnTo>
                    <a:pt x="1171879" y="564248"/>
                  </a:lnTo>
                  <a:lnTo>
                    <a:pt x="1137920" y="602272"/>
                  </a:lnTo>
                  <a:lnTo>
                    <a:pt x="1104404" y="640537"/>
                  </a:lnTo>
                  <a:lnTo>
                    <a:pt x="1071333" y="679018"/>
                  </a:lnTo>
                  <a:lnTo>
                    <a:pt x="1038707" y="717727"/>
                  </a:lnTo>
                  <a:lnTo>
                    <a:pt x="1006525" y="756678"/>
                  </a:lnTo>
                  <a:lnTo>
                    <a:pt x="974801" y="795832"/>
                  </a:lnTo>
                  <a:lnTo>
                    <a:pt x="943533" y="835215"/>
                  </a:lnTo>
                  <a:lnTo>
                    <a:pt x="912723" y="874814"/>
                  </a:lnTo>
                  <a:lnTo>
                    <a:pt x="882370" y="914641"/>
                  </a:lnTo>
                  <a:lnTo>
                    <a:pt x="852487" y="954671"/>
                  </a:lnTo>
                  <a:lnTo>
                    <a:pt x="823061" y="994918"/>
                  </a:lnTo>
                  <a:lnTo>
                    <a:pt x="794105" y="1035380"/>
                  </a:lnTo>
                  <a:lnTo>
                    <a:pt x="765632" y="1076045"/>
                  </a:lnTo>
                  <a:lnTo>
                    <a:pt x="737616" y="1116926"/>
                  </a:lnTo>
                  <a:lnTo>
                    <a:pt x="710095" y="1157998"/>
                  </a:lnTo>
                  <a:lnTo>
                    <a:pt x="683031" y="1199286"/>
                  </a:lnTo>
                  <a:lnTo>
                    <a:pt x="656463" y="1240764"/>
                  </a:lnTo>
                  <a:lnTo>
                    <a:pt x="630377" y="1282458"/>
                  </a:lnTo>
                  <a:lnTo>
                    <a:pt x="604786" y="1324330"/>
                  </a:lnTo>
                  <a:lnTo>
                    <a:pt x="579666" y="1366418"/>
                  </a:lnTo>
                  <a:lnTo>
                    <a:pt x="555053" y="1408684"/>
                  </a:lnTo>
                  <a:lnTo>
                    <a:pt x="530936" y="1451152"/>
                  </a:lnTo>
                  <a:lnTo>
                    <a:pt x="507314" y="1493799"/>
                  </a:lnTo>
                  <a:lnTo>
                    <a:pt x="484187" y="1536636"/>
                  </a:lnTo>
                  <a:lnTo>
                    <a:pt x="461568" y="1579664"/>
                  </a:lnTo>
                  <a:lnTo>
                    <a:pt x="439458" y="1622869"/>
                  </a:lnTo>
                  <a:lnTo>
                    <a:pt x="417842" y="1666265"/>
                  </a:lnTo>
                  <a:lnTo>
                    <a:pt x="396748" y="1709839"/>
                  </a:lnTo>
                  <a:lnTo>
                    <a:pt x="376174" y="1753577"/>
                  </a:lnTo>
                  <a:lnTo>
                    <a:pt x="356108" y="1797507"/>
                  </a:lnTo>
                  <a:lnTo>
                    <a:pt x="336562" y="1841601"/>
                  </a:lnTo>
                  <a:lnTo>
                    <a:pt x="317538" y="1885873"/>
                  </a:lnTo>
                  <a:lnTo>
                    <a:pt x="299046" y="1930311"/>
                  </a:lnTo>
                  <a:lnTo>
                    <a:pt x="281076" y="1974926"/>
                  </a:lnTo>
                  <a:lnTo>
                    <a:pt x="263626" y="2019693"/>
                  </a:lnTo>
                  <a:lnTo>
                    <a:pt x="246722" y="2064639"/>
                  </a:lnTo>
                  <a:lnTo>
                    <a:pt x="230352" y="2109736"/>
                  </a:lnTo>
                  <a:lnTo>
                    <a:pt x="214515" y="2154999"/>
                  </a:lnTo>
                  <a:lnTo>
                    <a:pt x="199212" y="2200414"/>
                  </a:lnTo>
                  <a:lnTo>
                    <a:pt x="184467" y="2245982"/>
                  </a:lnTo>
                  <a:lnTo>
                    <a:pt x="170256" y="2291715"/>
                  </a:lnTo>
                  <a:lnTo>
                    <a:pt x="156603" y="2337600"/>
                  </a:lnTo>
                  <a:lnTo>
                    <a:pt x="143497" y="2383625"/>
                  </a:lnTo>
                  <a:lnTo>
                    <a:pt x="130937" y="2429814"/>
                  </a:lnTo>
                  <a:lnTo>
                    <a:pt x="118948" y="2476131"/>
                  </a:lnTo>
                  <a:lnTo>
                    <a:pt x="107505" y="2522613"/>
                  </a:lnTo>
                  <a:lnTo>
                    <a:pt x="96634" y="2569222"/>
                  </a:lnTo>
                  <a:lnTo>
                    <a:pt x="86321" y="2615971"/>
                  </a:lnTo>
                  <a:lnTo>
                    <a:pt x="76581" y="2662872"/>
                  </a:lnTo>
                  <a:lnTo>
                    <a:pt x="67398" y="2709900"/>
                  </a:lnTo>
                  <a:lnTo>
                    <a:pt x="58801" y="2757068"/>
                  </a:lnTo>
                  <a:lnTo>
                    <a:pt x="50774" y="2804363"/>
                  </a:lnTo>
                  <a:lnTo>
                    <a:pt x="43332" y="2851785"/>
                  </a:lnTo>
                  <a:lnTo>
                    <a:pt x="36461" y="2899346"/>
                  </a:lnTo>
                  <a:lnTo>
                    <a:pt x="30175" y="2947022"/>
                  </a:lnTo>
                  <a:lnTo>
                    <a:pt x="24472" y="2994837"/>
                  </a:lnTo>
                  <a:lnTo>
                    <a:pt x="19367" y="3042767"/>
                  </a:lnTo>
                  <a:lnTo>
                    <a:pt x="14846" y="3090811"/>
                  </a:lnTo>
                  <a:lnTo>
                    <a:pt x="10922" y="3138982"/>
                  </a:lnTo>
                  <a:lnTo>
                    <a:pt x="7594" y="3187281"/>
                  </a:lnTo>
                  <a:lnTo>
                    <a:pt x="4864" y="3235680"/>
                  </a:lnTo>
                  <a:lnTo>
                    <a:pt x="2743" y="3284194"/>
                  </a:lnTo>
                  <a:lnTo>
                    <a:pt x="1219" y="3332823"/>
                  </a:lnTo>
                  <a:lnTo>
                    <a:pt x="304" y="3381565"/>
                  </a:lnTo>
                  <a:lnTo>
                    <a:pt x="0" y="3430397"/>
                  </a:lnTo>
                  <a:lnTo>
                    <a:pt x="304" y="3479241"/>
                  </a:lnTo>
                  <a:lnTo>
                    <a:pt x="1219" y="3527971"/>
                  </a:lnTo>
                  <a:lnTo>
                    <a:pt x="2743" y="3576599"/>
                  </a:lnTo>
                  <a:lnTo>
                    <a:pt x="4864" y="3625113"/>
                  </a:lnTo>
                  <a:lnTo>
                    <a:pt x="7594" y="3673513"/>
                  </a:lnTo>
                  <a:lnTo>
                    <a:pt x="10922" y="3721785"/>
                  </a:lnTo>
                  <a:lnTo>
                    <a:pt x="14846" y="3769957"/>
                  </a:lnTo>
                  <a:lnTo>
                    <a:pt x="19367" y="3818001"/>
                  </a:lnTo>
                  <a:lnTo>
                    <a:pt x="24472" y="3865930"/>
                  </a:lnTo>
                  <a:lnTo>
                    <a:pt x="30175" y="3913733"/>
                  </a:lnTo>
                  <a:lnTo>
                    <a:pt x="36461" y="3961422"/>
                  </a:lnTo>
                  <a:lnTo>
                    <a:pt x="43332" y="4008971"/>
                  </a:lnTo>
                  <a:lnTo>
                    <a:pt x="50774" y="4056392"/>
                  </a:lnTo>
                  <a:lnTo>
                    <a:pt x="58801" y="4103687"/>
                  </a:lnTo>
                  <a:lnTo>
                    <a:pt x="67398" y="4150855"/>
                  </a:lnTo>
                  <a:lnTo>
                    <a:pt x="76581" y="4197870"/>
                  </a:lnTo>
                  <a:lnTo>
                    <a:pt x="86321" y="4244772"/>
                  </a:lnTo>
                  <a:lnTo>
                    <a:pt x="96634" y="4291520"/>
                  </a:lnTo>
                  <a:lnTo>
                    <a:pt x="107505" y="4338129"/>
                  </a:lnTo>
                  <a:lnTo>
                    <a:pt x="118948" y="4384599"/>
                  </a:lnTo>
                  <a:lnTo>
                    <a:pt x="130937" y="4430928"/>
                  </a:lnTo>
                  <a:lnTo>
                    <a:pt x="143497" y="4477105"/>
                  </a:lnTo>
                  <a:lnTo>
                    <a:pt x="156603" y="4523130"/>
                  </a:lnTo>
                  <a:lnTo>
                    <a:pt x="170256" y="4569015"/>
                  </a:lnTo>
                  <a:lnTo>
                    <a:pt x="184467" y="4614735"/>
                  </a:lnTo>
                  <a:lnTo>
                    <a:pt x="199212" y="4660316"/>
                  </a:lnTo>
                  <a:lnTo>
                    <a:pt x="214515" y="4705731"/>
                  </a:lnTo>
                  <a:lnTo>
                    <a:pt x="230352" y="4750994"/>
                  </a:lnTo>
                  <a:lnTo>
                    <a:pt x="246722" y="4796091"/>
                  </a:lnTo>
                  <a:lnTo>
                    <a:pt x="263626" y="4841024"/>
                  </a:lnTo>
                  <a:lnTo>
                    <a:pt x="281076" y="4885791"/>
                  </a:lnTo>
                  <a:lnTo>
                    <a:pt x="299046" y="4930406"/>
                  </a:lnTo>
                  <a:lnTo>
                    <a:pt x="317538" y="4974844"/>
                  </a:lnTo>
                  <a:lnTo>
                    <a:pt x="336562" y="5019116"/>
                  </a:lnTo>
                  <a:lnTo>
                    <a:pt x="356108" y="5063210"/>
                  </a:lnTo>
                  <a:lnTo>
                    <a:pt x="376174" y="5107127"/>
                  </a:lnTo>
                  <a:lnTo>
                    <a:pt x="396748" y="5150878"/>
                  </a:lnTo>
                  <a:lnTo>
                    <a:pt x="417842" y="5194452"/>
                  </a:lnTo>
                  <a:lnTo>
                    <a:pt x="439458" y="5237835"/>
                  </a:lnTo>
                  <a:lnTo>
                    <a:pt x="461568" y="5281053"/>
                  </a:lnTo>
                  <a:lnTo>
                    <a:pt x="484187" y="5324068"/>
                  </a:lnTo>
                  <a:lnTo>
                    <a:pt x="507314" y="5366905"/>
                  </a:lnTo>
                  <a:lnTo>
                    <a:pt x="530936" y="5409565"/>
                  </a:lnTo>
                  <a:lnTo>
                    <a:pt x="555053" y="5452021"/>
                  </a:lnTo>
                  <a:lnTo>
                    <a:pt x="579666" y="5494299"/>
                  </a:lnTo>
                  <a:lnTo>
                    <a:pt x="604786" y="5536374"/>
                  </a:lnTo>
                  <a:lnTo>
                    <a:pt x="630377" y="5578259"/>
                  </a:lnTo>
                  <a:lnTo>
                    <a:pt x="656463" y="5619940"/>
                  </a:lnTo>
                  <a:lnTo>
                    <a:pt x="683031" y="5661431"/>
                  </a:lnTo>
                  <a:lnTo>
                    <a:pt x="710095" y="5702706"/>
                  </a:lnTo>
                  <a:lnTo>
                    <a:pt x="737616" y="5743791"/>
                  </a:lnTo>
                  <a:lnTo>
                    <a:pt x="765632" y="5784659"/>
                  </a:lnTo>
                  <a:lnTo>
                    <a:pt x="794105" y="5825337"/>
                  </a:lnTo>
                  <a:lnTo>
                    <a:pt x="823061" y="5865787"/>
                  </a:lnTo>
                  <a:lnTo>
                    <a:pt x="852487" y="5906046"/>
                  </a:lnTo>
                  <a:lnTo>
                    <a:pt x="882370" y="5946076"/>
                  </a:lnTo>
                  <a:lnTo>
                    <a:pt x="912723" y="5985891"/>
                  </a:lnTo>
                  <a:lnTo>
                    <a:pt x="943533" y="6025502"/>
                  </a:lnTo>
                  <a:lnTo>
                    <a:pt x="974801" y="6064885"/>
                  </a:lnTo>
                  <a:lnTo>
                    <a:pt x="1006525" y="6104039"/>
                  </a:lnTo>
                  <a:lnTo>
                    <a:pt x="1038707" y="6142990"/>
                  </a:lnTo>
                  <a:lnTo>
                    <a:pt x="1071333" y="6181699"/>
                  </a:lnTo>
                  <a:lnTo>
                    <a:pt x="1104404" y="6220193"/>
                  </a:lnTo>
                  <a:lnTo>
                    <a:pt x="1137920" y="6258445"/>
                  </a:lnTo>
                  <a:lnTo>
                    <a:pt x="1171879" y="6296482"/>
                  </a:lnTo>
                  <a:lnTo>
                    <a:pt x="1206284" y="6334277"/>
                  </a:lnTo>
                  <a:lnTo>
                    <a:pt x="1241120" y="6371831"/>
                  </a:lnTo>
                  <a:lnTo>
                    <a:pt x="1276388" y="6409156"/>
                  </a:lnTo>
                  <a:lnTo>
                    <a:pt x="1312087" y="6446240"/>
                  </a:lnTo>
                  <a:lnTo>
                    <a:pt x="1348219" y="6483096"/>
                  </a:lnTo>
                  <a:lnTo>
                    <a:pt x="1384769" y="6519697"/>
                  </a:lnTo>
                  <a:lnTo>
                    <a:pt x="1421752" y="6556057"/>
                  </a:lnTo>
                  <a:lnTo>
                    <a:pt x="1459153" y="6592163"/>
                  </a:lnTo>
                  <a:lnTo>
                    <a:pt x="1496961" y="6628028"/>
                  </a:lnTo>
                  <a:lnTo>
                    <a:pt x="1535201" y="6663639"/>
                  </a:lnTo>
                  <a:lnTo>
                    <a:pt x="1573834" y="6698996"/>
                  </a:lnTo>
                  <a:lnTo>
                    <a:pt x="1612900" y="6734111"/>
                  </a:lnTo>
                  <a:lnTo>
                    <a:pt x="1758823" y="6858000"/>
                  </a:lnTo>
                  <a:lnTo>
                    <a:pt x="2076450" y="6858000"/>
                  </a:lnTo>
                  <a:lnTo>
                    <a:pt x="2009140" y="6806158"/>
                  </a:lnTo>
                  <a:lnTo>
                    <a:pt x="1968017" y="6772580"/>
                  </a:lnTo>
                  <a:lnTo>
                    <a:pt x="1927301" y="6738734"/>
                  </a:lnTo>
                  <a:lnTo>
                    <a:pt x="1886991" y="6704622"/>
                  </a:lnTo>
                  <a:lnTo>
                    <a:pt x="1847088" y="6670243"/>
                  </a:lnTo>
                  <a:lnTo>
                    <a:pt x="1807616" y="6635597"/>
                  </a:lnTo>
                  <a:lnTo>
                    <a:pt x="1768551" y="6600672"/>
                  </a:lnTo>
                  <a:lnTo>
                    <a:pt x="1729905" y="6565506"/>
                  </a:lnTo>
                  <a:lnTo>
                    <a:pt x="1691690" y="6530060"/>
                  </a:lnTo>
                  <a:lnTo>
                    <a:pt x="1653895" y="6494373"/>
                  </a:lnTo>
                  <a:lnTo>
                    <a:pt x="1616532" y="6458420"/>
                  </a:lnTo>
                  <a:lnTo>
                    <a:pt x="1579600" y="6422225"/>
                  </a:lnTo>
                  <a:lnTo>
                    <a:pt x="1543100" y="6385763"/>
                  </a:lnTo>
                  <a:lnTo>
                    <a:pt x="1507045" y="6349060"/>
                  </a:lnTo>
                  <a:lnTo>
                    <a:pt x="1471422" y="6312116"/>
                  </a:lnTo>
                  <a:lnTo>
                    <a:pt x="1436243" y="6274917"/>
                  </a:lnTo>
                  <a:lnTo>
                    <a:pt x="1401508" y="6237478"/>
                  </a:lnTo>
                  <a:lnTo>
                    <a:pt x="1367231" y="6199797"/>
                  </a:lnTo>
                  <a:lnTo>
                    <a:pt x="1333398" y="6161875"/>
                  </a:lnTo>
                  <a:lnTo>
                    <a:pt x="1300022" y="6123711"/>
                  </a:lnTo>
                  <a:lnTo>
                    <a:pt x="1267104" y="6085319"/>
                  </a:lnTo>
                  <a:lnTo>
                    <a:pt x="1234643" y="6046698"/>
                  </a:lnTo>
                  <a:lnTo>
                    <a:pt x="1202639" y="6007836"/>
                  </a:lnTo>
                  <a:lnTo>
                    <a:pt x="1171105" y="5968758"/>
                  </a:lnTo>
                  <a:lnTo>
                    <a:pt x="1140040" y="5929439"/>
                  </a:lnTo>
                  <a:lnTo>
                    <a:pt x="1109459" y="5889904"/>
                  </a:lnTo>
                  <a:lnTo>
                    <a:pt x="1079334" y="5850140"/>
                  </a:lnTo>
                  <a:lnTo>
                    <a:pt x="1049693" y="5810161"/>
                  </a:lnTo>
                  <a:lnTo>
                    <a:pt x="1020533" y="5769965"/>
                  </a:lnTo>
                  <a:lnTo>
                    <a:pt x="991857" y="5729554"/>
                  </a:lnTo>
                  <a:lnTo>
                    <a:pt x="963663" y="5688927"/>
                  </a:lnTo>
                  <a:lnTo>
                    <a:pt x="935951" y="5648083"/>
                  </a:lnTo>
                  <a:lnTo>
                    <a:pt x="908748" y="5607037"/>
                  </a:lnTo>
                  <a:lnTo>
                    <a:pt x="882027" y="5565775"/>
                  </a:lnTo>
                  <a:lnTo>
                    <a:pt x="855802" y="5524309"/>
                  </a:lnTo>
                  <a:lnTo>
                    <a:pt x="830072" y="5482641"/>
                  </a:lnTo>
                  <a:lnTo>
                    <a:pt x="804849" y="5440781"/>
                  </a:lnTo>
                  <a:lnTo>
                    <a:pt x="780135" y="5398706"/>
                  </a:lnTo>
                  <a:lnTo>
                    <a:pt x="755929" y="5356441"/>
                  </a:lnTo>
                  <a:lnTo>
                    <a:pt x="732231" y="5313972"/>
                  </a:lnTo>
                  <a:lnTo>
                    <a:pt x="709053" y="5271325"/>
                  </a:lnTo>
                  <a:lnTo>
                    <a:pt x="686384" y="5228475"/>
                  </a:lnTo>
                  <a:lnTo>
                    <a:pt x="664235" y="5185435"/>
                  </a:lnTo>
                  <a:lnTo>
                    <a:pt x="642607" y="5142217"/>
                  </a:lnTo>
                  <a:lnTo>
                    <a:pt x="621512" y="5098808"/>
                  </a:lnTo>
                  <a:lnTo>
                    <a:pt x="600938" y="5055209"/>
                  </a:lnTo>
                  <a:lnTo>
                    <a:pt x="580898" y="5011445"/>
                  </a:lnTo>
                  <a:lnTo>
                    <a:pt x="561390" y="4967490"/>
                  </a:lnTo>
                  <a:lnTo>
                    <a:pt x="542417" y="4923358"/>
                  </a:lnTo>
                  <a:lnTo>
                    <a:pt x="523989" y="4879060"/>
                  </a:lnTo>
                  <a:lnTo>
                    <a:pt x="506095" y="4834585"/>
                  </a:lnTo>
                  <a:lnTo>
                    <a:pt x="488746" y="4789944"/>
                  </a:lnTo>
                  <a:lnTo>
                    <a:pt x="471957" y="4745126"/>
                  </a:lnTo>
                  <a:lnTo>
                    <a:pt x="455701" y="4700143"/>
                  </a:lnTo>
                  <a:lnTo>
                    <a:pt x="440004" y="4655007"/>
                  </a:lnTo>
                  <a:lnTo>
                    <a:pt x="424865" y="4609693"/>
                  </a:lnTo>
                  <a:lnTo>
                    <a:pt x="410298" y="4564227"/>
                  </a:lnTo>
                  <a:lnTo>
                    <a:pt x="396278" y="4518609"/>
                  </a:lnTo>
                  <a:lnTo>
                    <a:pt x="382828" y="4472825"/>
                  </a:lnTo>
                  <a:lnTo>
                    <a:pt x="369938" y="4426890"/>
                  </a:lnTo>
                  <a:lnTo>
                    <a:pt x="357619" y="4380801"/>
                  </a:lnTo>
                  <a:lnTo>
                    <a:pt x="345884" y="4334561"/>
                  </a:lnTo>
                  <a:lnTo>
                    <a:pt x="334721" y="4288180"/>
                  </a:lnTo>
                  <a:lnTo>
                    <a:pt x="324129" y="4241647"/>
                  </a:lnTo>
                  <a:lnTo>
                    <a:pt x="314121" y="4194975"/>
                  </a:lnTo>
                  <a:lnTo>
                    <a:pt x="304698" y="4148163"/>
                  </a:lnTo>
                  <a:lnTo>
                    <a:pt x="295871" y="4101211"/>
                  </a:lnTo>
                  <a:lnTo>
                    <a:pt x="287629" y="4054119"/>
                  </a:lnTo>
                  <a:lnTo>
                    <a:pt x="279971" y="4006900"/>
                  </a:lnTo>
                  <a:lnTo>
                    <a:pt x="272923" y="3959542"/>
                  </a:lnTo>
                  <a:lnTo>
                    <a:pt x="266471" y="3912044"/>
                  </a:lnTo>
                  <a:lnTo>
                    <a:pt x="260616" y="3864432"/>
                  </a:lnTo>
                  <a:lnTo>
                    <a:pt x="255358" y="3816680"/>
                  </a:lnTo>
                  <a:lnTo>
                    <a:pt x="250723" y="3768814"/>
                  </a:lnTo>
                  <a:lnTo>
                    <a:pt x="246684" y="3720820"/>
                  </a:lnTo>
                  <a:lnTo>
                    <a:pt x="243268" y="3672700"/>
                  </a:lnTo>
                  <a:lnTo>
                    <a:pt x="240461" y="3624478"/>
                  </a:lnTo>
                  <a:lnTo>
                    <a:pt x="238277" y="3576129"/>
                  </a:lnTo>
                  <a:lnTo>
                    <a:pt x="236702" y="3527666"/>
                  </a:lnTo>
                  <a:lnTo>
                    <a:pt x="235762" y="3479088"/>
                  </a:lnTo>
                  <a:lnTo>
                    <a:pt x="235458" y="3430397"/>
                  </a:lnTo>
                  <a:lnTo>
                    <a:pt x="235762" y="3381718"/>
                  </a:lnTo>
                  <a:lnTo>
                    <a:pt x="236702" y="3333140"/>
                  </a:lnTo>
                  <a:lnTo>
                    <a:pt x="238277" y="3284664"/>
                  </a:lnTo>
                  <a:lnTo>
                    <a:pt x="240461" y="3236315"/>
                  </a:lnTo>
                  <a:lnTo>
                    <a:pt x="243268" y="3188081"/>
                  </a:lnTo>
                  <a:lnTo>
                    <a:pt x="246684" y="3139960"/>
                  </a:lnTo>
                  <a:lnTo>
                    <a:pt x="250723" y="3091967"/>
                  </a:lnTo>
                  <a:lnTo>
                    <a:pt x="255358" y="3044088"/>
                  </a:lnTo>
                  <a:lnTo>
                    <a:pt x="260616" y="2996336"/>
                  </a:lnTo>
                  <a:lnTo>
                    <a:pt x="266471" y="2948724"/>
                  </a:lnTo>
                  <a:lnTo>
                    <a:pt x="272923" y="2901226"/>
                  </a:lnTo>
                  <a:lnTo>
                    <a:pt x="279971" y="2853867"/>
                  </a:lnTo>
                  <a:lnTo>
                    <a:pt x="287629" y="2806636"/>
                  </a:lnTo>
                  <a:lnTo>
                    <a:pt x="295871" y="2759545"/>
                  </a:lnTo>
                  <a:lnTo>
                    <a:pt x="304698" y="2712580"/>
                  </a:lnTo>
                  <a:lnTo>
                    <a:pt x="314121" y="2665768"/>
                  </a:lnTo>
                  <a:lnTo>
                    <a:pt x="324129" y="2619095"/>
                  </a:lnTo>
                  <a:lnTo>
                    <a:pt x="334721" y="2572562"/>
                  </a:lnTo>
                  <a:lnTo>
                    <a:pt x="345884" y="2526169"/>
                  </a:lnTo>
                  <a:lnTo>
                    <a:pt x="357619" y="2479941"/>
                  </a:lnTo>
                  <a:lnTo>
                    <a:pt x="369938" y="2433853"/>
                  </a:lnTo>
                  <a:lnTo>
                    <a:pt x="382828" y="2387917"/>
                  </a:lnTo>
                  <a:lnTo>
                    <a:pt x="396278" y="2342134"/>
                  </a:lnTo>
                  <a:lnTo>
                    <a:pt x="410298" y="2296503"/>
                  </a:lnTo>
                  <a:lnTo>
                    <a:pt x="424865" y="2251037"/>
                  </a:lnTo>
                  <a:lnTo>
                    <a:pt x="440004" y="2205723"/>
                  </a:lnTo>
                  <a:lnTo>
                    <a:pt x="455701" y="2160574"/>
                  </a:lnTo>
                  <a:lnTo>
                    <a:pt x="471957" y="2115604"/>
                  </a:lnTo>
                  <a:lnTo>
                    <a:pt x="488746" y="2070785"/>
                  </a:lnTo>
                  <a:lnTo>
                    <a:pt x="506095" y="2026132"/>
                  </a:lnTo>
                  <a:lnTo>
                    <a:pt x="523989" y="1981657"/>
                  </a:lnTo>
                  <a:lnTo>
                    <a:pt x="542417" y="1937359"/>
                  </a:lnTo>
                  <a:lnTo>
                    <a:pt x="561390" y="1893227"/>
                  </a:lnTo>
                  <a:lnTo>
                    <a:pt x="580898" y="1849272"/>
                  </a:lnTo>
                  <a:lnTo>
                    <a:pt x="600938" y="1805508"/>
                  </a:lnTo>
                  <a:lnTo>
                    <a:pt x="621512" y="1761909"/>
                  </a:lnTo>
                  <a:lnTo>
                    <a:pt x="642607" y="1718500"/>
                  </a:lnTo>
                  <a:lnTo>
                    <a:pt x="664235" y="1675282"/>
                  </a:lnTo>
                  <a:lnTo>
                    <a:pt x="686384" y="1632242"/>
                  </a:lnTo>
                  <a:lnTo>
                    <a:pt x="709053" y="1589392"/>
                  </a:lnTo>
                  <a:lnTo>
                    <a:pt x="732231" y="1546745"/>
                  </a:lnTo>
                  <a:lnTo>
                    <a:pt x="755929" y="1504276"/>
                  </a:lnTo>
                  <a:lnTo>
                    <a:pt x="780135" y="1462011"/>
                  </a:lnTo>
                  <a:lnTo>
                    <a:pt x="804849" y="1419936"/>
                  </a:lnTo>
                  <a:lnTo>
                    <a:pt x="830072" y="1378077"/>
                  </a:lnTo>
                  <a:lnTo>
                    <a:pt x="855802" y="1336408"/>
                  </a:lnTo>
                  <a:lnTo>
                    <a:pt x="882027" y="1294942"/>
                  </a:lnTo>
                  <a:lnTo>
                    <a:pt x="908748" y="1253680"/>
                  </a:lnTo>
                  <a:lnTo>
                    <a:pt x="935951" y="1212634"/>
                  </a:lnTo>
                  <a:lnTo>
                    <a:pt x="963663" y="1171790"/>
                  </a:lnTo>
                  <a:lnTo>
                    <a:pt x="991857" y="1131163"/>
                  </a:lnTo>
                  <a:lnTo>
                    <a:pt x="1020533" y="1090752"/>
                  </a:lnTo>
                  <a:lnTo>
                    <a:pt x="1049693" y="1050556"/>
                  </a:lnTo>
                  <a:lnTo>
                    <a:pt x="1079334" y="1010577"/>
                  </a:lnTo>
                  <a:lnTo>
                    <a:pt x="1109459" y="970826"/>
                  </a:lnTo>
                  <a:lnTo>
                    <a:pt x="1140040" y="931291"/>
                  </a:lnTo>
                  <a:lnTo>
                    <a:pt x="1171105" y="891971"/>
                  </a:lnTo>
                  <a:lnTo>
                    <a:pt x="1202639" y="852893"/>
                  </a:lnTo>
                  <a:lnTo>
                    <a:pt x="1234643" y="814031"/>
                  </a:lnTo>
                  <a:lnTo>
                    <a:pt x="1267104" y="775411"/>
                  </a:lnTo>
                  <a:lnTo>
                    <a:pt x="1300022" y="737019"/>
                  </a:lnTo>
                  <a:lnTo>
                    <a:pt x="1333398" y="698868"/>
                  </a:lnTo>
                  <a:lnTo>
                    <a:pt x="1367231" y="660946"/>
                  </a:lnTo>
                  <a:lnTo>
                    <a:pt x="1401508" y="623265"/>
                  </a:lnTo>
                  <a:lnTo>
                    <a:pt x="1436243" y="585825"/>
                  </a:lnTo>
                  <a:lnTo>
                    <a:pt x="1471422" y="548627"/>
                  </a:lnTo>
                  <a:lnTo>
                    <a:pt x="1507045" y="511683"/>
                  </a:lnTo>
                  <a:lnTo>
                    <a:pt x="1543100" y="474980"/>
                  </a:lnTo>
                  <a:lnTo>
                    <a:pt x="1579600" y="438531"/>
                  </a:lnTo>
                  <a:lnTo>
                    <a:pt x="1616532" y="402323"/>
                  </a:lnTo>
                  <a:lnTo>
                    <a:pt x="1653895" y="366382"/>
                  </a:lnTo>
                  <a:lnTo>
                    <a:pt x="1691690" y="330682"/>
                  </a:lnTo>
                  <a:lnTo>
                    <a:pt x="1729905" y="295249"/>
                  </a:lnTo>
                  <a:lnTo>
                    <a:pt x="1768551" y="260083"/>
                  </a:lnTo>
                  <a:lnTo>
                    <a:pt x="1807616" y="225171"/>
                  </a:lnTo>
                  <a:lnTo>
                    <a:pt x="1847088" y="190525"/>
                  </a:lnTo>
                  <a:lnTo>
                    <a:pt x="1886991" y="156146"/>
                  </a:lnTo>
                  <a:lnTo>
                    <a:pt x="1927301" y="122034"/>
                  </a:lnTo>
                  <a:lnTo>
                    <a:pt x="1968017" y="88188"/>
                  </a:lnTo>
                  <a:lnTo>
                    <a:pt x="2009140" y="54610"/>
                  </a:lnTo>
                  <a:lnTo>
                    <a:pt x="2080006" y="0"/>
                  </a:lnTo>
                  <a:close/>
                </a:path>
                <a:path w="8048625" h="6858000">
                  <a:moveTo>
                    <a:pt x="8048371" y="0"/>
                  </a:moveTo>
                  <a:lnTo>
                    <a:pt x="2191766" y="0"/>
                  </a:lnTo>
                  <a:lnTo>
                    <a:pt x="2153208" y="36576"/>
                  </a:lnTo>
                  <a:lnTo>
                    <a:pt x="2117941" y="70802"/>
                  </a:lnTo>
                  <a:lnTo>
                    <a:pt x="2083028" y="105359"/>
                  </a:lnTo>
                  <a:lnTo>
                    <a:pt x="2048471" y="140233"/>
                  </a:lnTo>
                  <a:lnTo>
                    <a:pt x="2014283" y="175437"/>
                  </a:lnTo>
                  <a:lnTo>
                    <a:pt x="1980450" y="210947"/>
                  </a:lnTo>
                  <a:lnTo>
                    <a:pt x="1946986" y="246773"/>
                  </a:lnTo>
                  <a:lnTo>
                    <a:pt x="1913890" y="282917"/>
                  </a:lnTo>
                  <a:lnTo>
                    <a:pt x="1881162" y="319366"/>
                  </a:lnTo>
                  <a:lnTo>
                    <a:pt x="1848815" y="356120"/>
                  </a:lnTo>
                  <a:lnTo>
                    <a:pt x="1816849" y="393179"/>
                  </a:lnTo>
                  <a:lnTo>
                    <a:pt x="1785264" y="430542"/>
                  </a:lnTo>
                  <a:lnTo>
                    <a:pt x="1754060" y="468198"/>
                  </a:lnTo>
                  <a:lnTo>
                    <a:pt x="1723237" y="506158"/>
                  </a:lnTo>
                  <a:lnTo>
                    <a:pt x="1692808" y="544410"/>
                  </a:lnTo>
                  <a:lnTo>
                    <a:pt x="1662772" y="582942"/>
                  </a:lnTo>
                  <a:lnTo>
                    <a:pt x="1633131" y="621766"/>
                  </a:lnTo>
                  <a:lnTo>
                    <a:pt x="1603895" y="660882"/>
                  </a:lnTo>
                  <a:lnTo>
                    <a:pt x="1575054" y="700278"/>
                  </a:lnTo>
                  <a:lnTo>
                    <a:pt x="1546606" y="739952"/>
                  </a:lnTo>
                  <a:lnTo>
                    <a:pt x="1518577" y="779907"/>
                  </a:lnTo>
                  <a:lnTo>
                    <a:pt x="1490954" y="820140"/>
                  </a:lnTo>
                  <a:lnTo>
                    <a:pt x="1463738" y="860640"/>
                  </a:lnTo>
                  <a:lnTo>
                    <a:pt x="1436928" y="901407"/>
                  </a:lnTo>
                  <a:lnTo>
                    <a:pt x="1410550" y="942441"/>
                  </a:lnTo>
                  <a:lnTo>
                    <a:pt x="1384592" y="983742"/>
                  </a:lnTo>
                  <a:lnTo>
                    <a:pt x="1359052" y="1025309"/>
                  </a:lnTo>
                  <a:lnTo>
                    <a:pt x="1333931" y="1067130"/>
                  </a:lnTo>
                  <a:lnTo>
                    <a:pt x="1309255" y="1109205"/>
                  </a:lnTo>
                  <a:lnTo>
                    <a:pt x="1284998" y="1151534"/>
                  </a:lnTo>
                  <a:lnTo>
                    <a:pt x="1261173" y="1194117"/>
                  </a:lnTo>
                  <a:lnTo>
                    <a:pt x="1237792" y="1236954"/>
                  </a:lnTo>
                  <a:lnTo>
                    <a:pt x="1214843" y="1280033"/>
                  </a:lnTo>
                  <a:lnTo>
                    <a:pt x="1192339" y="1323352"/>
                  </a:lnTo>
                  <a:lnTo>
                    <a:pt x="1170279" y="1366913"/>
                  </a:lnTo>
                  <a:lnTo>
                    <a:pt x="1148676" y="1410716"/>
                  </a:lnTo>
                  <a:lnTo>
                    <a:pt x="1127518" y="1454746"/>
                  </a:lnTo>
                  <a:lnTo>
                    <a:pt x="1106805" y="1499019"/>
                  </a:lnTo>
                  <a:lnTo>
                    <a:pt x="1086561" y="1543519"/>
                  </a:lnTo>
                  <a:lnTo>
                    <a:pt x="1066761" y="1588236"/>
                  </a:lnTo>
                  <a:lnTo>
                    <a:pt x="1047432" y="1633194"/>
                  </a:lnTo>
                  <a:lnTo>
                    <a:pt x="1028573" y="1678368"/>
                  </a:lnTo>
                  <a:lnTo>
                    <a:pt x="1010170" y="1723758"/>
                  </a:lnTo>
                  <a:lnTo>
                    <a:pt x="992251" y="1769364"/>
                  </a:lnTo>
                  <a:lnTo>
                    <a:pt x="974801" y="1815185"/>
                  </a:lnTo>
                  <a:lnTo>
                    <a:pt x="957821" y="1861223"/>
                  </a:lnTo>
                  <a:lnTo>
                    <a:pt x="941311" y="1907476"/>
                  </a:lnTo>
                  <a:lnTo>
                    <a:pt x="925296" y="1953920"/>
                  </a:lnTo>
                  <a:lnTo>
                    <a:pt x="909764" y="2000580"/>
                  </a:lnTo>
                  <a:lnTo>
                    <a:pt x="894715" y="2047430"/>
                  </a:lnTo>
                  <a:lnTo>
                    <a:pt x="880160" y="2094484"/>
                  </a:lnTo>
                  <a:lnTo>
                    <a:pt x="866089" y="2141740"/>
                  </a:lnTo>
                  <a:lnTo>
                    <a:pt x="852525" y="2189188"/>
                  </a:lnTo>
                  <a:lnTo>
                    <a:pt x="839444" y="2236813"/>
                  </a:lnTo>
                  <a:lnTo>
                    <a:pt x="826871" y="2284641"/>
                  </a:lnTo>
                  <a:lnTo>
                    <a:pt x="814806" y="2332647"/>
                  </a:lnTo>
                  <a:lnTo>
                    <a:pt x="803249" y="2380843"/>
                  </a:lnTo>
                  <a:lnTo>
                    <a:pt x="792200" y="2429205"/>
                  </a:lnTo>
                  <a:lnTo>
                    <a:pt x="781659" y="2477757"/>
                  </a:lnTo>
                  <a:lnTo>
                    <a:pt x="771626" y="2526487"/>
                  </a:lnTo>
                  <a:lnTo>
                    <a:pt x="762114" y="2575382"/>
                  </a:lnTo>
                  <a:lnTo>
                    <a:pt x="753135" y="2624442"/>
                  </a:lnTo>
                  <a:lnTo>
                    <a:pt x="744664" y="2673680"/>
                  </a:lnTo>
                  <a:lnTo>
                    <a:pt x="736727" y="2723070"/>
                  </a:lnTo>
                  <a:lnTo>
                    <a:pt x="729322" y="2772626"/>
                  </a:lnTo>
                  <a:lnTo>
                    <a:pt x="722439" y="2822346"/>
                  </a:lnTo>
                  <a:lnTo>
                    <a:pt x="716089" y="2872219"/>
                  </a:lnTo>
                  <a:lnTo>
                    <a:pt x="710285" y="2922244"/>
                  </a:lnTo>
                  <a:lnTo>
                    <a:pt x="705015" y="2972422"/>
                  </a:lnTo>
                  <a:lnTo>
                    <a:pt x="700290" y="3022752"/>
                  </a:lnTo>
                  <a:lnTo>
                    <a:pt x="696112" y="3073222"/>
                  </a:lnTo>
                  <a:lnTo>
                    <a:pt x="692480" y="3123844"/>
                  </a:lnTo>
                  <a:lnTo>
                    <a:pt x="689406" y="3174593"/>
                  </a:lnTo>
                  <a:lnTo>
                    <a:pt x="686879" y="3225495"/>
                  </a:lnTo>
                  <a:lnTo>
                    <a:pt x="684911" y="3276523"/>
                  </a:lnTo>
                  <a:lnTo>
                    <a:pt x="683501" y="3327692"/>
                  </a:lnTo>
                  <a:lnTo>
                    <a:pt x="682650" y="3378987"/>
                  </a:lnTo>
                  <a:lnTo>
                    <a:pt x="682371" y="3430397"/>
                  </a:lnTo>
                  <a:lnTo>
                    <a:pt x="682650" y="3481908"/>
                  </a:lnTo>
                  <a:lnTo>
                    <a:pt x="683501" y="3533292"/>
                  </a:lnTo>
                  <a:lnTo>
                    <a:pt x="684911" y="3584537"/>
                  </a:lnTo>
                  <a:lnTo>
                    <a:pt x="686892" y="3635654"/>
                  </a:lnTo>
                  <a:lnTo>
                    <a:pt x="689432" y="3686632"/>
                  </a:lnTo>
                  <a:lnTo>
                    <a:pt x="692518" y="3737483"/>
                  </a:lnTo>
                  <a:lnTo>
                    <a:pt x="696163" y="3788181"/>
                  </a:lnTo>
                  <a:lnTo>
                    <a:pt x="700354" y="3838727"/>
                  </a:lnTo>
                  <a:lnTo>
                    <a:pt x="705091" y="3889146"/>
                  </a:lnTo>
                  <a:lnTo>
                    <a:pt x="710387" y="3939400"/>
                  </a:lnTo>
                  <a:lnTo>
                    <a:pt x="716203" y="3989514"/>
                  </a:lnTo>
                  <a:lnTo>
                    <a:pt x="722579" y="4039463"/>
                  </a:lnTo>
                  <a:lnTo>
                    <a:pt x="729475" y="4089260"/>
                  </a:lnTo>
                  <a:lnTo>
                    <a:pt x="736904" y="4138904"/>
                  </a:lnTo>
                  <a:lnTo>
                    <a:pt x="744880" y="4188383"/>
                  </a:lnTo>
                  <a:lnTo>
                    <a:pt x="753364" y="4237685"/>
                  </a:lnTo>
                  <a:lnTo>
                    <a:pt x="762393" y="4286834"/>
                  </a:lnTo>
                  <a:lnTo>
                    <a:pt x="771931" y="4335805"/>
                  </a:lnTo>
                  <a:lnTo>
                    <a:pt x="781989" y="4384611"/>
                  </a:lnTo>
                  <a:lnTo>
                    <a:pt x="792568" y="4433227"/>
                  </a:lnTo>
                  <a:lnTo>
                    <a:pt x="803656" y="4481677"/>
                  </a:lnTo>
                  <a:lnTo>
                    <a:pt x="815251" y="4529937"/>
                  </a:lnTo>
                  <a:lnTo>
                    <a:pt x="827354" y="4578020"/>
                  </a:lnTo>
                  <a:lnTo>
                    <a:pt x="839978" y="4625924"/>
                  </a:lnTo>
                  <a:lnTo>
                    <a:pt x="853084" y="4673625"/>
                  </a:lnTo>
                  <a:lnTo>
                    <a:pt x="866698" y="4721149"/>
                  </a:lnTo>
                  <a:lnTo>
                    <a:pt x="880821" y="4768469"/>
                  </a:lnTo>
                  <a:lnTo>
                    <a:pt x="895426" y="4815586"/>
                  </a:lnTo>
                  <a:lnTo>
                    <a:pt x="910513" y="4862512"/>
                  </a:lnTo>
                  <a:lnTo>
                    <a:pt x="926109" y="4909236"/>
                  </a:lnTo>
                  <a:lnTo>
                    <a:pt x="942174" y="4955756"/>
                  </a:lnTo>
                  <a:lnTo>
                    <a:pt x="958735" y="5002073"/>
                  </a:lnTo>
                  <a:lnTo>
                    <a:pt x="975766" y="5048174"/>
                  </a:lnTo>
                  <a:lnTo>
                    <a:pt x="993279" y="5094059"/>
                  </a:lnTo>
                  <a:lnTo>
                    <a:pt x="1011262" y="5139741"/>
                  </a:lnTo>
                  <a:lnTo>
                    <a:pt x="1029716" y="5185194"/>
                  </a:lnTo>
                  <a:lnTo>
                    <a:pt x="1048639" y="5230431"/>
                  </a:lnTo>
                  <a:lnTo>
                    <a:pt x="1068031" y="5275440"/>
                  </a:lnTo>
                  <a:lnTo>
                    <a:pt x="1087894" y="5320220"/>
                  </a:lnTo>
                  <a:lnTo>
                    <a:pt x="1108202" y="5364785"/>
                  </a:lnTo>
                  <a:lnTo>
                    <a:pt x="1128979" y="5409108"/>
                  </a:lnTo>
                  <a:lnTo>
                    <a:pt x="1150213" y="5453202"/>
                  </a:lnTo>
                  <a:lnTo>
                    <a:pt x="1171892" y="5497068"/>
                  </a:lnTo>
                  <a:lnTo>
                    <a:pt x="1194015" y="5540680"/>
                  </a:lnTo>
                  <a:lnTo>
                    <a:pt x="1216596" y="5584063"/>
                  </a:lnTo>
                  <a:lnTo>
                    <a:pt x="1239608" y="5627192"/>
                  </a:lnTo>
                  <a:lnTo>
                    <a:pt x="1263065" y="5670080"/>
                  </a:lnTo>
                  <a:lnTo>
                    <a:pt x="1286967" y="5712714"/>
                  </a:lnTo>
                  <a:lnTo>
                    <a:pt x="1311300" y="5755094"/>
                  </a:lnTo>
                  <a:lnTo>
                    <a:pt x="1336065" y="5797220"/>
                  </a:lnTo>
                  <a:lnTo>
                    <a:pt x="1361262" y="5839091"/>
                  </a:lnTo>
                  <a:lnTo>
                    <a:pt x="1386878" y="5880709"/>
                  </a:lnTo>
                  <a:lnTo>
                    <a:pt x="1412925" y="5922048"/>
                  </a:lnTo>
                  <a:lnTo>
                    <a:pt x="1439392" y="5963132"/>
                  </a:lnTo>
                  <a:lnTo>
                    <a:pt x="1466278" y="6003950"/>
                  </a:lnTo>
                  <a:lnTo>
                    <a:pt x="1493570" y="6044489"/>
                  </a:lnTo>
                  <a:lnTo>
                    <a:pt x="1521282" y="6084760"/>
                  </a:lnTo>
                  <a:lnTo>
                    <a:pt x="1549412" y="6124765"/>
                  </a:lnTo>
                  <a:lnTo>
                    <a:pt x="1577936" y="6164478"/>
                  </a:lnTo>
                  <a:lnTo>
                    <a:pt x="1606880" y="6203912"/>
                  </a:lnTo>
                  <a:lnTo>
                    <a:pt x="1636204" y="6243066"/>
                  </a:lnTo>
                  <a:lnTo>
                    <a:pt x="1665947" y="6281928"/>
                  </a:lnTo>
                  <a:lnTo>
                    <a:pt x="1696072" y="6320498"/>
                  </a:lnTo>
                  <a:lnTo>
                    <a:pt x="1726603" y="6358776"/>
                  </a:lnTo>
                  <a:lnTo>
                    <a:pt x="1757514" y="6396774"/>
                  </a:lnTo>
                  <a:lnTo>
                    <a:pt x="1788807" y="6434468"/>
                  </a:lnTo>
                  <a:lnTo>
                    <a:pt x="1820494" y="6471856"/>
                  </a:lnTo>
                  <a:lnTo>
                    <a:pt x="1852561" y="6508940"/>
                  </a:lnTo>
                  <a:lnTo>
                    <a:pt x="1885010" y="6545720"/>
                  </a:lnTo>
                  <a:lnTo>
                    <a:pt x="1917839" y="6582207"/>
                  </a:lnTo>
                  <a:lnTo>
                    <a:pt x="1951024" y="6618364"/>
                  </a:lnTo>
                  <a:lnTo>
                    <a:pt x="1984590" y="6654216"/>
                  </a:lnTo>
                  <a:lnTo>
                    <a:pt x="2018538" y="6689750"/>
                  </a:lnTo>
                  <a:lnTo>
                    <a:pt x="2188718" y="6858000"/>
                  </a:lnTo>
                  <a:lnTo>
                    <a:pt x="8048371" y="6858000"/>
                  </a:lnTo>
                  <a:lnTo>
                    <a:pt x="8048371" y="0"/>
                  </a:lnTo>
                  <a:close/>
                </a:path>
              </a:pathLst>
            </a:custGeom>
            <a:solidFill>
              <a:srgbClr val="15396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75628" y="339674"/>
            <a:ext cx="31572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latin typeface="Calibri"/>
                <a:cs typeface="Calibri"/>
              </a:rPr>
              <a:t>Behavioral</a:t>
            </a:r>
            <a:r>
              <a:rPr sz="3600" b="1" spc="-90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Clues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4228" y="898016"/>
            <a:ext cx="5323840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Any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previous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suicide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attempt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Acquiring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gun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or stockpiling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pills</a:t>
            </a:r>
            <a:endParaRPr sz="2400">
              <a:latin typeface="Calibri"/>
              <a:cs typeface="Calibri"/>
            </a:endParaRPr>
          </a:p>
          <a:p>
            <a:pPr marL="355600" marR="391795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Co-occurring depression, moodiness,  hopelessness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Anxiousness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Shutting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down/denial of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feelings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Putting personal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affairs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order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Giving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away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prized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possessions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Sudden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interest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disinterest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religion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Drug or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alcohol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abuse,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relapse after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period of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recovery</a:t>
            </a:r>
            <a:endParaRPr sz="2400">
              <a:latin typeface="Calibri"/>
              <a:cs typeface="Calibri"/>
            </a:endParaRPr>
          </a:p>
          <a:p>
            <a:pPr marL="355600" marR="658495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Unexplained 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anger,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aggression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irritability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Sleeping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patterns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Physical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Problems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5822" y="20"/>
              <a:ext cx="10306177" cy="68578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8355965" cy="6858000"/>
            </a:xfrm>
            <a:custGeom>
              <a:avLst/>
              <a:gdLst/>
              <a:ahLst/>
              <a:cxnLst/>
              <a:rect l="l" t="t" r="r" b="b"/>
              <a:pathLst>
                <a:path w="8355965" h="6858000">
                  <a:moveTo>
                    <a:pt x="8009382" y="3430397"/>
                  </a:moveTo>
                  <a:lnTo>
                    <a:pt x="8009102" y="3378314"/>
                  </a:lnTo>
                  <a:lnTo>
                    <a:pt x="8008277" y="3326358"/>
                  </a:lnTo>
                  <a:lnTo>
                    <a:pt x="8006918" y="3274530"/>
                  </a:lnTo>
                  <a:lnTo>
                    <a:pt x="8005013" y="3222853"/>
                  </a:lnTo>
                  <a:lnTo>
                    <a:pt x="8002562" y="3171304"/>
                  </a:lnTo>
                  <a:lnTo>
                    <a:pt x="7999590" y="3119894"/>
                  </a:lnTo>
                  <a:lnTo>
                    <a:pt x="7996072" y="3068637"/>
                  </a:lnTo>
                  <a:lnTo>
                    <a:pt x="7992034" y="3017520"/>
                  </a:lnTo>
                  <a:lnTo>
                    <a:pt x="7987462" y="2966555"/>
                  </a:lnTo>
                  <a:lnTo>
                    <a:pt x="7982369" y="2915742"/>
                  </a:lnTo>
                  <a:lnTo>
                    <a:pt x="7976756" y="2865082"/>
                  </a:lnTo>
                  <a:lnTo>
                    <a:pt x="7970621" y="2814586"/>
                  </a:lnTo>
                  <a:lnTo>
                    <a:pt x="7963967" y="2764256"/>
                  </a:lnTo>
                  <a:lnTo>
                    <a:pt x="7956804" y="2714079"/>
                  </a:lnTo>
                  <a:lnTo>
                    <a:pt x="7949133" y="2664066"/>
                  </a:lnTo>
                  <a:lnTo>
                    <a:pt x="7940954" y="2614231"/>
                  </a:lnTo>
                  <a:lnTo>
                    <a:pt x="7932255" y="2564561"/>
                  </a:lnTo>
                  <a:lnTo>
                    <a:pt x="7923073" y="2515070"/>
                  </a:lnTo>
                  <a:lnTo>
                    <a:pt x="7913383" y="2465768"/>
                  </a:lnTo>
                  <a:lnTo>
                    <a:pt x="7903184" y="2416632"/>
                  </a:lnTo>
                  <a:lnTo>
                    <a:pt x="7892504" y="2367673"/>
                  </a:lnTo>
                  <a:lnTo>
                    <a:pt x="7881328" y="2318918"/>
                  </a:lnTo>
                  <a:lnTo>
                    <a:pt x="7869669" y="2270341"/>
                  </a:lnTo>
                  <a:lnTo>
                    <a:pt x="7857515" y="2221954"/>
                  </a:lnTo>
                  <a:lnTo>
                    <a:pt x="7844879" y="2173757"/>
                  </a:lnTo>
                  <a:lnTo>
                    <a:pt x="7831772" y="2125764"/>
                  </a:lnTo>
                  <a:lnTo>
                    <a:pt x="7818183" y="2077961"/>
                  </a:lnTo>
                  <a:lnTo>
                    <a:pt x="7804112" y="2030374"/>
                  </a:lnTo>
                  <a:lnTo>
                    <a:pt x="7789570" y="1982978"/>
                  </a:lnTo>
                  <a:lnTo>
                    <a:pt x="7774559" y="1935797"/>
                  </a:lnTo>
                  <a:lnTo>
                    <a:pt x="7759078" y="1888832"/>
                  </a:lnTo>
                  <a:lnTo>
                    <a:pt x="7743139" y="1842071"/>
                  </a:lnTo>
                  <a:lnTo>
                    <a:pt x="7726743" y="1795526"/>
                  </a:lnTo>
                  <a:lnTo>
                    <a:pt x="7709878" y="1749196"/>
                  </a:lnTo>
                  <a:lnTo>
                    <a:pt x="7692555" y="1703095"/>
                  </a:lnTo>
                  <a:lnTo>
                    <a:pt x="7674788" y="1657223"/>
                  </a:lnTo>
                  <a:lnTo>
                    <a:pt x="7656563" y="1611566"/>
                  </a:lnTo>
                  <a:lnTo>
                    <a:pt x="7637894" y="1566138"/>
                  </a:lnTo>
                  <a:lnTo>
                    <a:pt x="7618781" y="1520952"/>
                  </a:lnTo>
                  <a:lnTo>
                    <a:pt x="7599223" y="1475994"/>
                  </a:lnTo>
                  <a:lnTo>
                    <a:pt x="7579220" y="1431277"/>
                  </a:lnTo>
                  <a:lnTo>
                    <a:pt x="7558786" y="1386789"/>
                  </a:lnTo>
                  <a:lnTo>
                    <a:pt x="7537920" y="1342555"/>
                  </a:lnTo>
                  <a:lnTo>
                    <a:pt x="7516622" y="1298575"/>
                  </a:lnTo>
                  <a:lnTo>
                    <a:pt x="7494892" y="1254823"/>
                  </a:lnTo>
                  <a:lnTo>
                    <a:pt x="7472731" y="1211338"/>
                  </a:lnTo>
                  <a:lnTo>
                    <a:pt x="7450150" y="1168095"/>
                  </a:lnTo>
                  <a:lnTo>
                    <a:pt x="7427150" y="1125118"/>
                  </a:lnTo>
                  <a:lnTo>
                    <a:pt x="7403744" y="1082395"/>
                  </a:lnTo>
                  <a:lnTo>
                    <a:pt x="7379906" y="1039939"/>
                  </a:lnTo>
                  <a:lnTo>
                    <a:pt x="7355662" y="997750"/>
                  </a:lnTo>
                  <a:lnTo>
                    <a:pt x="7331011" y="955827"/>
                  </a:lnTo>
                  <a:lnTo>
                    <a:pt x="7305942" y="914171"/>
                  </a:lnTo>
                  <a:lnTo>
                    <a:pt x="7280478" y="872782"/>
                  </a:lnTo>
                  <a:lnTo>
                    <a:pt x="7254608" y="831684"/>
                  </a:lnTo>
                  <a:lnTo>
                    <a:pt x="7228345" y="790854"/>
                  </a:lnTo>
                  <a:lnTo>
                    <a:pt x="7201687" y="750303"/>
                  </a:lnTo>
                  <a:lnTo>
                    <a:pt x="7174636" y="710044"/>
                  </a:lnTo>
                  <a:lnTo>
                    <a:pt x="7147192" y="670064"/>
                  </a:lnTo>
                  <a:lnTo>
                    <a:pt x="7119353" y="630377"/>
                  </a:lnTo>
                  <a:lnTo>
                    <a:pt x="7091134" y="590994"/>
                  </a:lnTo>
                  <a:lnTo>
                    <a:pt x="7062533" y="551891"/>
                  </a:lnTo>
                  <a:lnTo>
                    <a:pt x="7033552" y="513092"/>
                  </a:lnTo>
                  <a:lnTo>
                    <a:pt x="7004202" y="474586"/>
                  </a:lnTo>
                  <a:lnTo>
                    <a:pt x="6974472" y="436397"/>
                  </a:lnTo>
                  <a:lnTo>
                    <a:pt x="6944360" y="398500"/>
                  </a:lnTo>
                  <a:lnTo>
                    <a:pt x="6913893" y="360921"/>
                  </a:lnTo>
                  <a:lnTo>
                    <a:pt x="6883057" y="323646"/>
                  </a:lnTo>
                  <a:lnTo>
                    <a:pt x="6851853" y="286689"/>
                  </a:lnTo>
                  <a:lnTo>
                    <a:pt x="6820294" y="250050"/>
                  </a:lnTo>
                  <a:lnTo>
                    <a:pt x="6788378" y="213728"/>
                  </a:lnTo>
                  <a:lnTo>
                    <a:pt x="6756108" y="177736"/>
                  </a:lnTo>
                  <a:lnTo>
                    <a:pt x="6723481" y="142062"/>
                  </a:lnTo>
                  <a:lnTo>
                    <a:pt x="6690512" y="106718"/>
                  </a:lnTo>
                  <a:lnTo>
                    <a:pt x="6657187" y="71704"/>
                  </a:lnTo>
                  <a:lnTo>
                    <a:pt x="6623520" y="37020"/>
                  </a:lnTo>
                  <a:lnTo>
                    <a:pt x="6586728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6589649" y="6858000"/>
                  </a:lnTo>
                  <a:lnTo>
                    <a:pt x="6750050" y="6689750"/>
                  </a:lnTo>
                  <a:lnTo>
                    <a:pt x="6782473" y="6653720"/>
                  </a:lnTo>
                  <a:lnTo>
                    <a:pt x="6814540" y="6617373"/>
                  </a:lnTo>
                  <a:lnTo>
                    <a:pt x="6846240" y="6580683"/>
                  </a:lnTo>
                  <a:lnTo>
                    <a:pt x="6877596" y="6543688"/>
                  </a:lnTo>
                  <a:lnTo>
                    <a:pt x="6908571" y="6506375"/>
                  </a:lnTo>
                  <a:lnTo>
                    <a:pt x="6939191" y="6468745"/>
                  </a:lnTo>
                  <a:lnTo>
                    <a:pt x="6969430" y="6430810"/>
                  </a:lnTo>
                  <a:lnTo>
                    <a:pt x="6999313" y="6392558"/>
                  </a:lnTo>
                  <a:lnTo>
                    <a:pt x="7028802" y="6354013"/>
                  </a:lnTo>
                  <a:lnTo>
                    <a:pt x="7057923" y="6315164"/>
                  </a:lnTo>
                  <a:lnTo>
                    <a:pt x="7086663" y="6276010"/>
                  </a:lnTo>
                  <a:lnTo>
                    <a:pt x="7115010" y="6236551"/>
                  </a:lnTo>
                  <a:lnTo>
                    <a:pt x="7142975" y="6196812"/>
                  </a:lnTo>
                  <a:lnTo>
                    <a:pt x="7170547" y="6156769"/>
                  </a:lnTo>
                  <a:lnTo>
                    <a:pt x="7197738" y="6116447"/>
                  </a:lnTo>
                  <a:lnTo>
                    <a:pt x="7224522" y="6075845"/>
                  </a:lnTo>
                  <a:lnTo>
                    <a:pt x="7250912" y="6034951"/>
                  </a:lnTo>
                  <a:lnTo>
                    <a:pt x="7276909" y="5993777"/>
                  </a:lnTo>
                  <a:lnTo>
                    <a:pt x="7302500" y="5952325"/>
                  </a:lnTo>
                  <a:lnTo>
                    <a:pt x="7327684" y="5910592"/>
                  </a:lnTo>
                  <a:lnTo>
                    <a:pt x="7352449" y="5868594"/>
                  </a:lnTo>
                  <a:lnTo>
                    <a:pt x="7376808" y="5826328"/>
                  </a:lnTo>
                  <a:lnTo>
                    <a:pt x="7400760" y="5783796"/>
                  </a:lnTo>
                  <a:lnTo>
                    <a:pt x="7424293" y="5740997"/>
                  </a:lnTo>
                  <a:lnTo>
                    <a:pt x="7447407" y="5697931"/>
                  </a:lnTo>
                  <a:lnTo>
                    <a:pt x="7470089" y="5654611"/>
                  </a:lnTo>
                  <a:lnTo>
                    <a:pt x="7492352" y="5611038"/>
                  </a:lnTo>
                  <a:lnTo>
                    <a:pt x="7514183" y="5567223"/>
                  </a:lnTo>
                  <a:lnTo>
                    <a:pt x="7535596" y="5523141"/>
                  </a:lnTo>
                  <a:lnTo>
                    <a:pt x="7556563" y="5478818"/>
                  </a:lnTo>
                  <a:lnTo>
                    <a:pt x="7577099" y="5434254"/>
                  </a:lnTo>
                  <a:lnTo>
                    <a:pt x="7597191" y="5389435"/>
                  </a:lnTo>
                  <a:lnTo>
                    <a:pt x="7616850" y="5344388"/>
                  </a:lnTo>
                  <a:lnTo>
                    <a:pt x="7636053" y="5299100"/>
                  </a:lnTo>
                  <a:lnTo>
                    <a:pt x="7654811" y="5253583"/>
                  </a:lnTo>
                  <a:lnTo>
                    <a:pt x="7673124" y="5207838"/>
                  </a:lnTo>
                  <a:lnTo>
                    <a:pt x="7690980" y="5161864"/>
                  </a:lnTo>
                  <a:lnTo>
                    <a:pt x="7708392" y="5115661"/>
                  </a:lnTo>
                  <a:lnTo>
                    <a:pt x="7725334" y="5069230"/>
                  </a:lnTo>
                  <a:lnTo>
                    <a:pt x="7741818" y="5022583"/>
                  </a:lnTo>
                  <a:lnTo>
                    <a:pt x="7757833" y="4975720"/>
                  </a:lnTo>
                  <a:lnTo>
                    <a:pt x="7773390" y="4928641"/>
                  </a:lnTo>
                  <a:lnTo>
                    <a:pt x="7788478" y="4881359"/>
                  </a:lnTo>
                  <a:lnTo>
                    <a:pt x="7803083" y="4833861"/>
                  </a:lnTo>
                  <a:lnTo>
                    <a:pt x="7817218" y="4786160"/>
                  </a:lnTo>
                  <a:lnTo>
                    <a:pt x="7830883" y="4738255"/>
                  </a:lnTo>
                  <a:lnTo>
                    <a:pt x="7844066" y="4690148"/>
                  </a:lnTo>
                  <a:lnTo>
                    <a:pt x="7856753" y="4641850"/>
                  </a:lnTo>
                  <a:lnTo>
                    <a:pt x="7868971" y="4593348"/>
                  </a:lnTo>
                  <a:lnTo>
                    <a:pt x="7880693" y="4544657"/>
                  </a:lnTo>
                  <a:lnTo>
                    <a:pt x="7891920" y="4495774"/>
                  </a:lnTo>
                  <a:lnTo>
                    <a:pt x="7902664" y="4446702"/>
                  </a:lnTo>
                  <a:lnTo>
                    <a:pt x="7912900" y="4397451"/>
                  </a:lnTo>
                  <a:lnTo>
                    <a:pt x="7922641" y="4348023"/>
                  </a:lnTo>
                  <a:lnTo>
                    <a:pt x="7931874" y="4298416"/>
                  </a:lnTo>
                  <a:lnTo>
                    <a:pt x="7940611" y="4248620"/>
                  </a:lnTo>
                  <a:lnTo>
                    <a:pt x="7948828" y="4198670"/>
                  </a:lnTo>
                  <a:lnTo>
                    <a:pt x="7956550" y="4148531"/>
                  </a:lnTo>
                  <a:lnTo>
                    <a:pt x="7963738" y="4098239"/>
                  </a:lnTo>
                  <a:lnTo>
                    <a:pt x="7970431" y="4047782"/>
                  </a:lnTo>
                  <a:lnTo>
                    <a:pt x="7976590" y="3997160"/>
                  </a:lnTo>
                  <a:lnTo>
                    <a:pt x="7982242" y="3946372"/>
                  </a:lnTo>
                  <a:lnTo>
                    <a:pt x="7987360" y="3895433"/>
                  </a:lnTo>
                  <a:lnTo>
                    <a:pt x="7991945" y="3844340"/>
                  </a:lnTo>
                  <a:lnTo>
                    <a:pt x="7996009" y="3793096"/>
                  </a:lnTo>
                  <a:lnTo>
                    <a:pt x="7999539" y="3741712"/>
                  </a:lnTo>
                  <a:lnTo>
                    <a:pt x="8002537" y="3690175"/>
                  </a:lnTo>
                  <a:lnTo>
                    <a:pt x="8004988" y="3638486"/>
                  </a:lnTo>
                  <a:lnTo>
                    <a:pt x="8006905" y="3586670"/>
                  </a:lnTo>
                  <a:lnTo>
                    <a:pt x="8008277" y="3534714"/>
                  </a:lnTo>
                  <a:lnTo>
                    <a:pt x="8009102" y="3482619"/>
                  </a:lnTo>
                  <a:lnTo>
                    <a:pt x="8009382" y="3430397"/>
                  </a:lnTo>
                  <a:close/>
                </a:path>
                <a:path w="8355965" h="6858000">
                  <a:moveTo>
                    <a:pt x="8355584" y="3430397"/>
                  </a:moveTo>
                  <a:lnTo>
                    <a:pt x="8355317" y="3378174"/>
                  </a:lnTo>
                  <a:lnTo>
                    <a:pt x="8354555" y="3326066"/>
                  </a:lnTo>
                  <a:lnTo>
                    <a:pt x="8353272" y="3274085"/>
                  </a:lnTo>
                  <a:lnTo>
                    <a:pt x="8351482" y="3222218"/>
                  </a:lnTo>
                  <a:lnTo>
                    <a:pt x="8349183" y="3170491"/>
                  </a:lnTo>
                  <a:lnTo>
                    <a:pt x="8346389" y="3118904"/>
                  </a:lnTo>
                  <a:lnTo>
                    <a:pt x="8343087" y="3067443"/>
                  </a:lnTo>
                  <a:lnTo>
                    <a:pt x="8339290" y="3016123"/>
                  </a:lnTo>
                  <a:lnTo>
                    <a:pt x="8334997" y="2964942"/>
                  </a:lnTo>
                  <a:lnTo>
                    <a:pt x="8330222" y="2913900"/>
                  </a:lnTo>
                  <a:lnTo>
                    <a:pt x="8324939" y="2862999"/>
                  </a:lnTo>
                  <a:lnTo>
                    <a:pt x="8319173" y="2812250"/>
                  </a:lnTo>
                  <a:lnTo>
                    <a:pt x="8312925" y="2761653"/>
                  </a:lnTo>
                  <a:lnTo>
                    <a:pt x="8306181" y="2711208"/>
                  </a:lnTo>
                  <a:lnTo>
                    <a:pt x="8298967" y="2660916"/>
                  </a:lnTo>
                  <a:lnTo>
                    <a:pt x="8291271" y="2610777"/>
                  </a:lnTo>
                  <a:lnTo>
                    <a:pt x="8283092" y="2560790"/>
                  </a:lnTo>
                  <a:lnTo>
                    <a:pt x="8274444" y="2510980"/>
                  </a:lnTo>
                  <a:lnTo>
                    <a:pt x="8265325" y="2461323"/>
                  </a:lnTo>
                  <a:lnTo>
                    <a:pt x="8255736" y="2411831"/>
                  </a:lnTo>
                  <a:lnTo>
                    <a:pt x="8245678" y="2362517"/>
                  </a:lnTo>
                  <a:lnTo>
                    <a:pt x="8235162" y="2313368"/>
                  </a:lnTo>
                  <a:lnTo>
                    <a:pt x="8224177" y="2264384"/>
                  </a:lnTo>
                  <a:lnTo>
                    <a:pt x="8212734" y="2215591"/>
                  </a:lnTo>
                  <a:lnTo>
                    <a:pt x="8200834" y="2166963"/>
                  </a:lnTo>
                  <a:lnTo>
                    <a:pt x="8188477" y="2118525"/>
                  </a:lnTo>
                  <a:lnTo>
                    <a:pt x="8175663" y="2070265"/>
                  </a:lnTo>
                  <a:lnTo>
                    <a:pt x="8162404" y="2022182"/>
                  </a:lnTo>
                  <a:lnTo>
                    <a:pt x="8148688" y="1974303"/>
                  </a:lnTo>
                  <a:lnTo>
                    <a:pt x="8134540" y="1926602"/>
                  </a:lnTo>
                  <a:lnTo>
                    <a:pt x="8119948" y="1879104"/>
                  </a:lnTo>
                  <a:lnTo>
                    <a:pt x="8104911" y="1831784"/>
                  </a:lnTo>
                  <a:lnTo>
                    <a:pt x="8089430" y="1784680"/>
                  </a:lnTo>
                  <a:lnTo>
                    <a:pt x="8073517" y="1737766"/>
                  </a:lnTo>
                  <a:lnTo>
                    <a:pt x="8057172" y="1691055"/>
                  </a:lnTo>
                  <a:lnTo>
                    <a:pt x="8040395" y="1644548"/>
                  </a:lnTo>
                  <a:lnTo>
                    <a:pt x="8023187" y="1598244"/>
                  </a:lnTo>
                  <a:lnTo>
                    <a:pt x="8005559" y="1552155"/>
                  </a:lnTo>
                  <a:lnTo>
                    <a:pt x="7987500" y="1506270"/>
                  </a:lnTo>
                  <a:lnTo>
                    <a:pt x="7969021" y="1460614"/>
                  </a:lnTo>
                  <a:lnTo>
                    <a:pt x="7950124" y="1415161"/>
                  </a:lnTo>
                  <a:lnTo>
                    <a:pt x="7930820" y="1369923"/>
                  </a:lnTo>
                  <a:lnTo>
                    <a:pt x="7911084" y="1324914"/>
                  </a:lnTo>
                  <a:lnTo>
                    <a:pt x="7890942" y="1280134"/>
                  </a:lnTo>
                  <a:lnTo>
                    <a:pt x="7870393" y="1235570"/>
                  </a:lnTo>
                  <a:lnTo>
                    <a:pt x="7849438" y="1191247"/>
                  </a:lnTo>
                  <a:lnTo>
                    <a:pt x="7828077" y="1147140"/>
                  </a:lnTo>
                  <a:lnTo>
                    <a:pt x="7806322" y="1103274"/>
                  </a:lnTo>
                  <a:lnTo>
                    <a:pt x="7784147" y="1059637"/>
                  </a:lnTo>
                  <a:lnTo>
                    <a:pt x="7761592" y="1016254"/>
                  </a:lnTo>
                  <a:lnTo>
                    <a:pt x="7738631" y="973099"/>
                  </a:lnTo>
                  <a:lnTo>
                    <a:pt x="7715288" y="930186"/>
                  </a:lnTo>
                  <a:lnTo>
                    <a:pt x="7691552" y="887514"/>
                  </a:lnTo>
                  <a:lnTo>
                    <a:pt x="7667422" y="845096"/>
                  </a:lnTo>
                  <a:lnTo>
                    <a:pt x="7642911" y="802932"/>
                  </a:lnTo>
                  <a:lnTo>
                    <a:pt x="7618006" y="761009"/>
                  </a:lnTo>
                  <a:lnTo>
                    <a:pt x="7592733" y="719353"/>
                  </a:lnTo>
                  <a:lnTo>
                    <a:pt x="7567079" y="677951"/>
                  </a:lnTo>
                  <a:lnTo>
                    <a:pt x="7541044" y="636803"/>
                  </a:lnTo>
                  <a:lnTo>
                    <a:pt x="7514641" y="595922"/>
                  </a:lnTo>
                  <a:lnTo>
                    <a:pt x="7487869" y="555294"/>
                  </a:lnTo>
                  <a:lnTo>
                    <a:pt x="7460729" y="514946"/>
                  </a:lnTo>
                  <a:lnTo>
                    <a:pt x="7433208" y="474865"/>
                  </a:lnTo>
                  <a:lnTo>
                    <a:pt x="7405332" y="435051"/>
                  </a:lnTo>
                  <a:lnTo>
                    <a:pt x="7377100" y="395516"/>
                  </a:lnTo>
                  <a:lnTo>
                    <a:pt x="7348499" y="356260"/>
                  </a:lnTo>
                  <a:lnTo>
                    <a:pt x="7319556" y="317271"/>
                  </a:lnTo>
                  <a:lnTo>
                    <a:pt x="7290244" y="278574"/>
                  </a:lnTo>
                  <a:lnTo>
                    <a:pt x="7260590" y="240157"/>
                  </a:lnTo>
                  <a:lnTo>
                    <a:pt x="7230580" y="202018"/>
                  </a:lnTo>
                  <a:lnTo>
                    <a:pt x="7200227" y="164172"/>
                  </a:lnTo>
                  <a:lnTo>
                    <a:pt x="7169531" y="126619"/>
                  </a:lnTo>
                  <a:lnTo>
                    <a:pt x="7059930" y="0"/>
                  </a:lnTo>
                  <a:lnTo>
                    <a:pt x="6826123" y="0"/>
                  </a:lnTo>
                  <a:lnTo>
                    <a:pt x="6878193" y="54610"/>
                  </a:lnTo>
                  <a:lnTo>
                    <a:pt x="6910438" y="90436"/>
                  </a:lnTo>
                  <a:lnTo>
                    <a:pt x="6942341" y="126555"/>
                  </a:lnTo>
                  <a:lnTo>
                    <a:pt x="6973900" y="162991"/>
                  </a:lnTo>
                  <a:lnTo>
                    <a:pt x="7005117" y="199732"/>
                  </a:lnTo>
                  <a:lnTo>
                    <a:pt x="7035990" y="236778"/>
                  </a:lnTo>
                  <a:lnTo>
                    <a:pt x="7066508" y="274116"/>
                  </a:lnTo>
                  <a:lnTo>
                    <a:pt x="7096684" y="311759"/>
                  </a:lnTo>
                  <a:lnTo>
                    <a:pt x="7126491" y="349694"/>
                  </a:lnTo>
                  <a:lnTo>
                    <a:pt x="7155942" y="387921"/>
                  </a:lnTo>
                  <a:lnTo>
                    <a:pt x="7185038" y="426427"/>
                  </a:lnTo>
                  <a:lnTo>
                    <a:pt x="7213778" y="465239"/>
                  </a:lnTo>
                  <a:lnTo>
                    <a:pt x="7242137" y="504317"/>
                  </a:lnTo>
                  <a:lnTo>
                    <a:pt x="7270140" y="543687"/>
                  </a:lnTo>
                  <a:lnTo>
                    <a:pt x="7297763" y="583336"/>
                  </a:lnTo>
                  <a:lnTo>
                    <a:pt x="7325017" y="623265"/>
                  </a:lnTo>
                  <a:lnTo>
                    <a:pt x="7351903" y="663460"/>
                  </a:lnTo>
                  <a:lnTo>
                    <a:pt x="7378408" y="703935"/>
                  </a:lnTo>
                  <a:lnTo>
                    <a:pt x="7404519" y="744677"/>
                  </a:lnTo>
                  <a:lnTo>
                    <a:pt x="7430262" y="785685"/>
                  </a:lnTo>
                  <a:lnTo>
                    <a:pt x="7455611" y="826960"/>
                  </a:lnTo>
                  <a:lnTo>
                    <a:pt x="7480579" y="868502"/>
                  </a:lnTo>
                  <a:lnTo>
                    <a:pt x="7505154" y="910285"/>
                  </a:lnTo>
                  <a:lnTo>
                    <a:pt x="7529335" y="952347"/>
                  </a:lnTo>
                  <a:lnTo>
                    <a:pt x="7553122" y="994651"/>
                  </a:lnTo>
                  <a:lnTo>
                    <a:pt x="7576502" y="1037209"/>
                  </a:lnTo>
                  <a:lnTo>
                    <a:pt x="7599489" y="1080008"/>
                  </a:lnTo>
                  <a:lnTo>
                    <a:pt x="7622083" y="1123061"/>
                  </a:lnTo>
                  <a:lnTo>
                    <a:pt x="7644257" y="1166368"/>
                  </a:lnTo>
                  <a:lnTo>
                    <a:pt x="7666025" y="1209903"/>
                  </a:lnTo>
                  <a:lnTo>
                    <a:pt x="7687386" y="1253680"/>
                  </a:lnTo>
                  <a:lnTo>
                    <a:pt x="7708328" y="1297698"/>
                  </a:lnTo>
                  <a:lnTo>
                    <a:pt x="7728864" y="1341945"/>
                  </a:lnTo>
                  <a:lnTo>
                    <a:pt x="7748968" y="1386433"/>
                  </a:lnTo>
                  <a:lnTo>
                    <a:pt x="7768666" y="1431137"/>
                  </a:lnTo>
                  <a:lnTo>
                    <a:pt x="7787932" y="1476082"/>
                  </a:lnTo>
                  <a:lnTo>
                    <a:pt x="7806766" y="1521244"/>
                  </a:lnTo>
                  <a:lnTo>
                    <a:pt x="7825181" y="1566621"/>
                  </a:lnTo>
                  <a:lnTo>
                    <a:pt x="7843164" y="1612226"/>
                  </a:lnTo>
                  <a:lnTo>
                    <a:pt x="7860716" y="1658035"/>
                  </a:lnTo>
                  <a:lnTo>
                    <a:pt x="7877823" y="1704073"/>
                  </a:lnTo>
                  <a:lnTo>
                    <a:pt x="7894498" y="1750314"/>
                  </a:lnTo>
                  <a:lnTo>
                    <a:pt x="7910728" y="1796770"/>
                  </a:lnTo>
                  <a:lnTo>
                    <a:pt x="7926514" y="1843430"/>
                  </a:lnTo>
                  <a:lnTo>
                    <a:pt x="7941869" y="1890293"/>
                  </a:lnTo>
                  <a:lnTo>
                    <a:pt x="7956753" y="1937359"/>
                  </a:lnTo>
                  <a:lnTo>
                    <a:pt x="7971206" y="1984616"/>
                  </a:lnTo>
                  <a:lnTo>
                    <a:pt x="7985188" y="2032076"/>
                  </a:lnTo>
                  <a:lnTo>
                    <a:pt x="7998727" y="2079726"/>
                  </a:lnTo>
                  <a:lnTo>
                    <a:pt x="8011795" y="2127580"/>
                  </a:lnTo>
                  <a:lnTo>
                    <a:pt x="8024419" y="2175611"/>
                  </a:lnTo>
                  <a:lnTo>
                    <a:pt x="8036560" y="2223833"/>
                  </a:lnTo>
                  <a:lnTo>
                    <a:pt x="8048244" y="2272233"/>
                  </a:lnTo>
                  <a:lnTo>
                    <a:pt x="8059458" y="2320823"/>
                  </a:lnTo>
                  <a:lnTo>
                    <a:pt x="8070202" y="2369578"/>
                  </a:lnTo>
                  <a:lnTo>
                    <a:pt x="8080476" y="2418524"/>
                  </a:lnTo>
                  <a:lnTo>
                    <a:pt x="8090268" y="2467635"/>
                  </a:lnTo>
                  <a:lnTo>
                    <a:pt x="8099577" y="2516911"/>
                  </a:lnTo>
                  <a:lnTo>
                    <a:pt x="8108416" y="2566365"/>
                  </a:lnTo>
                  <a:lnTo>
                    <a:pt x="8116760" y="2615984"/>
                  </a:lnTo>
                  <a:lnTo>
                    <a:pt x="8124622" y="2665768"/>
                  </a:lnTo>
                  <a:lnTo>
                    <a:pt x="8132000" y="2715717"/>
                  </a:lnTo>
                  <a:lnTo>
                    <a:pt x="8138884" y="2765818"/>
                  </a:lnTo>
                  <a:lnTo>
                    <a:pt x="8145272" y="2816072"/>
                  </a:lnTo>
                  <a:lnTo>
                    <a:pt x="8151165" y="2866479"/>
                  </a:lnTo>
                  <a:lnTo>
                    <a:pt x="8156549" y="2917037"/>
                  </a:lnTo>
                  <a:lnTo>
                    <a:pt x="8161452" y="2967748"/>
                  </a:lnTo>
                  <a:lnTo>
                    <a:pt x="8165833" y="3018612"/>
                  </a:lnTo>
                  <a:lnTo>
                    <a:pt x="8169719" y="3069602"/>
                  </a:lnTo>
                  <a:lnTo>
                    <a:pt x="8173085" y="3120745"/>
                  </a:lnTo>
                  <a:lnTo>
                    <a:pt x="8175942" y="3172028"/>
                  </a:lnTo>
                  <a:lnTo>
                    <a:pt x="8178292" y="3223437"/>
                  </a:lnTo>
                  <a:lnTo>
                    <a:pt x="8180121" y="3274987"/>
                  </a:lnTo>
                  <a:lnTo>
                    <a:pt x="8181429" y="3326663"/>
                  </a:lnTo>
                  <a:lnTo>
                    <a:pt x="8182216" y="3378466"/>
                  </a:lnTo>
                  <a:lnTo>
                    <a:pt x="8182483" y="3430397"/>
                  </a:lnTo>
                  <a:lnTo>
                    <a:pt x="8182216" y="3482327"/>
                  </a:lnTo>
                  <a:lnTo>
                    <a:pt x="8181429" y="3534130"/>
                  </a:lnTo>
                  <a:lnTo>
                    <a:pt x="8180121" y="3585807"/>
                  </a:lnTo>
                  <a:lnTo>
                    <a:pt x="8178292" y="3637343"/>
                  </a:lnTo>
                  <a:lnTo>
                    <a:pt x="8175942" y="3688753"/>
                  </a:lnTo>
                  <a:lnTo>
                    <a:pt x="8173085" y="3740035"/>
                  </a:lnTo>
                  <a:lnTo>
                    <a:pt x="8169719" y="3791166"/>
                  </a:lnTo>
                  <a:lnTo>
                    <a:pt x="8165833" y="3842156"/>
                  </a:lnTo>
                  <a:lnTo>
                    <a:pt x="8161452" y="3893020"/>
                  </a:lnTo>
                  <a:lnTo>
                    <a:pt x="8156549" y="3943718"/>
                  </a:lnTo>
                  <a:lnTo>
                    <a:pt x="8151165" y="3994277"/>
                  </a:lnTo>
                  <a:lnTo>
                    <a:pt x="8145272" y="4044683"/>
                  </a:lnTo>
                  <a:lnTo>
                    <a:pt x="8138884" y="4094937"/>
                  </a:lnTo>
                  <a:lnTo>
                    <a:pt x="8132000" y="4145038"/>
                  </a:lnTo>
                  <a:lnTo>
                    <a:pt x="8124622" y="4194975"/>
                  </a:lnTo>
                  <a:lnTo>
                    <a:pt x="8116760" y="4244759"/>
                  </a:lnTo>
                  <a:lnTo>
                    <a:pt x="8108416" y="4294378"/>
                  </a:lnTo>
                  <a:lnTo>
                    <a:pt x="8099577" y="4343819"/>
                  </a:lnTo>
                  <a:lnTo>
                    <a:pt x="8090268" y="4393108"/>
                  </a:lnTo>
                  <a:lnTo>
                    <a:pt x="8080476" y="4442218"/>
                  </a:lnTo>
                  <a:lnTo>
                    <a:pt x="8070202" y="4491152"/>
                  </a:lnTo>
                  <a:lnTo>
                    <a:pt x="8059458" y="4539920"/>
                  </a:lnTo>
                  <a:lnTo>
                    <a:pt x="8048244" y="4588497"/>
                  </a:lnTo>
                  <a:lnTo>
                    <a:pt x="8036560" y="4636897"/>
                  </a:lnTo>
                  <a:lnTo>
                    <a:pt x="8024419" y="4685119"/>
                  </a:lnTo>
                  <a:lnTo>
                    <a:pt x="8011795" y="4733150"/>
                  </a:lnTo>
                  <a:lnTo>
                    <a:pt x="7998727" y="4780991"/>
                  </a:lnTo>
                  <a:lnTo>
                    <a:pt x="7985188" y="4828641"/>
                  </a:lnTo>
                  <a:lnTo>
                    <a:pt x="7971206" y="4876101"/>
                  </a:lnTo>
                  <a:lnTo>
                    <a:pt x="7956753" y="4923358"/>
                  </a:lnTo>
                  <a:lnTo>
                    <a:pt x="7941869" y="4970424"/>
                  </a:lnTo>
                  <a:lnTo>
                    <a:pt x="7926514" y="5017287"/>
                  </a:lnTo>
                  <a:lnTo>
                    <a:pt x="7910728" y="5063947"/>
                  </a:lnTo>
                  <a:lnTo>
                    <a:pt x="7894498" y="5110404"/>
                  </a:lnTo>
                  <a:lnTo>
                    <a:pt x="7877823" y="5156644"/>
                  </a:lnTo>
                  <a:lnTo>
                    <a:pt x="7860716" y="5202669"/>
                  </a:lnTo>
                  <a:lnTo>
                    <a:pt x="7843164" y="5248491"/>
                  </a:lnTo>
                  <a:lnTo>
                    <a:pt x="7825181" y="5294096"/>
                  </a:lnTo>
                  <a:lnTo>
                    <a:pt x="7806766" y="5339473"/>
                  </a:lnTo>
                  <a:lnTo>
                    <a:pt x="7787932" y="5384635"/>
                  </a:lnTo>
                  <a:lnTo>
                    <a:pt x="7768666" y="5429580"/>
                  </a:lnTo>
                  <a:lnTo>
                    <a:pt x="7748968" y="5474284"/>
                  </a:lnTo>
                  <a:lnTo>
                    <a:pt x="7728864" y="5518772"/>
                  </a:lnTo>
                  <a:lnTo>
                    <a:pt x="7708328" y="5563019"/>
                  </a:lnTo>
                  <a:lnTo>
                    <a:pt x="7687386" y="5607037"/>
                  </a:lnTo>
                  <a:lnTo>
                    <a:pt x="7666025" y="5650814"/>
                  </a:lnTo>
                  <a:lnTo>
                    <a:pt x="7644257" y="5694362"/>
                  </a:lnTo>
                  <a:lnTo>
                    <a:pt x="7622083" y="5737657"/>
                  </a:lnTo>
                  <a:lnTo>
                    <a:pt x="7599489" y="5780710"/>
                  </a:lnTo>
                  <a:lnTo>
                    <a:pt x="7576502" y="5823521"/>
                  </a:lnTo>
                  <a:lnTo>
                    <a:pt x="7553122" y="5866079"/>
                  </a:lnTo>
                  <a:lnTo>
                    <a:pt x="7529335" y="5908383"/>
                  </a:lnTo>
                  <a:lnTo>
                    <a:pt x="7505154" y="5950432"/>
                  </a:lnTo>
                  <a:lnTo>
                    <a:pt x="7480579" y="5992228"/>
                  </a:lnTo>
                  <a:lnTo>
                    <a:pt x="7455611" y="6033770"/>
                  </a:lnTo>
                  <a:lnTo>
                    <a:pt x="7430262" y="6075045"/>
                  </a:lnTo>
                  <a:lnTo>
                    <a:pt x="7404519" y="6116053"/>
                  </a:lnTo>
                  <a:lnTo>
                    <a:pt x="7378408" y="6156795"/>
                  </a:lnTo>
                  <a:lnTo>
                    <a:pt x="7351903" y="6197270"/>
                  </a:lnTo>
                  <a:lnTo>
                    <a:pt x="7325017" y="6237478"/>
                  </a:lnTo>
                  <a:lnTo>
                    <a:pt x="7297763" y="6277407"/>
                  </a:lnTo>
                  <a:lnTo>
                    <a:pt x="7270140" y="6317056"/>
                  </a:lnTo>
                  <a:lnTo>
                    <a:pt x="7242137" y="6356426"/>
                  </a:lnTo>
                  <a:lnTo>
                    <a:pt x="7213778" y="6395517"/>
                  </a:lnTo>
                  <a:lnTo>
                    <a:pt x="7185038" y="6434315"/>
                  </a:lnTo>
                  <a:lnTo>
                    <a:pt x="7155942" y="6472834"/>
                  </a:lnTo>
                  <a:lnTo>
                    <a:pt x="7126491" y="6511061"/>
                  </a:lnTo>
                  <a:lnTo>
                    <a:pt x="7096684" y="6548996"/>
                  </a:lnTo>
                  <a:lnTo>
                    <a:pt x="7066508" y="6586639"/>
                  </a:lnTo>
                  <a:lnTo>
                    <a:pt x="7035990" y="6623990"/>
                  </a:lnTo>
                  <a:lnTo>
                    <a:pt x="7005117" y="6661036"/>
                  </a:lnTo>
                  <a:lnTo>
                    <a:pt x="6973900" y="6697777"/>
                  </a:lnTo>
                  <a:lnTo>
                    <a:pt x="6942341" y="6734213"/>
                  </a:lnTo>
                  <a:lnTo>
                    <a:pt x="6910438" y="6770344"/>
                  </a:lnTo>
                  <a:lnTo>
                    <a:pt x="6878193" y="6806158"/>
                  </a:lnTo>
                  <a:lnTo>
                    <a:pt x="6828790" y="6858000"/>
                  </a:lnTo>
                  <a:lnTo>
                    <a:pt x="7062216" y="6858000"/>
                  </a:lnTo>
                  <a:lnTo>
                    <a:pt x="7169531" y="6734111"/>
                  </a:lnTo>
                  <a:lnTo>
                    <a:pt x="7200227" y="6696557"/>
                  </a:lnTo>
                  <a:lnTo>
                    <a:pt x="7230580" y="6658711"/>
                  </a:lnTo>
                  <a:lnTo>
                    <a:pt x="7260590" y="6620586"/>
                  </a:lnTo>
                  <a:lnTo>
                    <a:pt x="7290244" y="6582156"/>
                  </a:lnTo>
                  <a:lnTo>
                    <a:pt x="7319556" y="6543459"/>
                  </a:lnTo>
                  <a:lnTo>
                    <a:pt x="7348499" y="6504470"/>
                  </a:lnTo>
                  <a:lnTo>
                    <a:pt x="7377100" y="6465214"/>
                  </a:lnTo>
                  <a:lnTo>
                    <a:pt x="7405332" y="6425679"/>
                  </a:lnTo>
                  <a:lnTo>
                    <a:pt x="7433208" y="6385865"/>
                  </a:lnTo>
                  <a:lnTo>
                    <a:pt x="7460729" y="6345771"/>
                  </a:lnTo>
                  <a:lnTo>
                    <a:pt x="7487869" y="6305423"/>
                  </a:lnTo>
                  <a:lnTo>
                    <a:pt x="7514641" y="6264808"/>
                  </a:lnTo>
                  <a:lnTo>
                    <a:pt x="7541044" y="6223914"/>
                  </a:lnTo>
                  <a:lnTo>
                    <a:pt x="7567079" y="6182779"/>
                  </a:lnTo>
                  <a:lnTo>
                    <a:pt x="7592733" y="6141364"/>
                  </a:lnTo>
                  <a:lnTo>
                    <a:pt x="7618006" y="6099708"/>
                  </a:lnTo>
                  <a:lnTo>
                    <a:pt x="7642911" y="6057785"/>
                  </a:lnTo>
                  <a:lnTo>
                    <a:pt x="7667422" y="6015621"/>
                  </a:lnTo>
                  <a:lnTo>
                    <a:pt x="7691552" y="5973203"/>
                  </a:lnTo>
                  <a:lnTo>
                    <a:pt x="7715288" y="5930531"/>
                  </a:lnTo>
                  <a:lnTo>
                    <a:pt x="7738631" y="5887618"/>
                  </a:lnTo>
                  <a:lnTo>
                    <a:pt x="7761592" y="5844464"/>
                  </a:lnTo>
                  <a:lnTo>
                    <a:pt x="7784147" y="5801068"/>
                  </a:lnTo>
                  <a:lnTo>
                    <a:pt x="7806322" y="5757443"/>
                  </a:lnTo>
                  <a:lnTo>
                    <a:pt x="7828077" y="5713565"/>
                  </a:lnTo>
                  <a:lnTo>
                    <a:pt x="7849438" y="5669470"/>
                  </a:lnTo>
                  <a:lnTo>
                    <a:pt x="7870393" y="5625135"/>
                  </a:lnTo>
                  <a:lnTo>
                    <a:pt x="7890942" y="5580583"/>
                  </a:lnTo>
                  <a:lnTo>
                    <a:pt x="7911084" y="5535790"/>
                  </a:lnTo>
                  <a:lnTo>
                    <a:pt x="7930820" y="5490781"/>
                  </a:lnTo>
                  <a:lnTo>
                    <a:pt x="7950124" y="5445557"/>
                  </a:lnTo>
                  <a:lnTo>
                    <a:pt x="7969021" y="5400103"/>
                  </a:lnTo>
                  <a:lnTo>
                    <a:pt x="7987500" y="5354434"/>
                  </a:lnTo>
                  <a:lnTo>
                    <a:pt x="8005559" y="5308562"/>
                  </a:lnTo>
                  <a:lnTo>
                    <a:pt x="8023187" y="5262461"/>
                  </a:lnTo>
                  <a:lnTo>
                    <a:pt x="8040395" y="5216169"/>
                  </a:lnTo>
                  <a:lnTo>
                    <a:pt x="8057172" y="5169662"/>
                  </a:lnTo>
                  <a:lnTo>
                    <a:pt x="8073517" y="5122951"/>
                  </a:lnTo>
                  <a:lnTo>
                    <a:pt x="8089430" y="5076037"/>
                  </a:lnTo>
                  <a:lnTo>
                    <a:pt x="8104911" y="5028920"/>
                  </a:lnTo>
                  <a:lnTo>
                    <a:pt x="8119948" y="4981613"/>
                  </a:lnTo>
                  <a:lnTo>
                    <a:pt x="8134540" y="4934115"/>
                  </a:lnTo>
                  <a:lnTo>
                    <a:pt x="8148688" y="4886414"/>
                  </a:lnTo>
                  <a:lnTo>
                    <a:pt x="8162404" y="4838535"/>
                  </a:lnTo>
                  <a:lnTo>
                    <a:pt x="8175663" y="4790452"/>
                  </a:lnTo>
                  <a:lnTo>
                    <a:pt x="8188477" y="4742205"/>
                  </a:lnTo>
                  <a:lnTo>
                    <a:pt x="8200834" y="4693755"/>
                  </a:lnTo>
                  <a:lnTo>
                    <a:pt x="8212734" y="4645139"/>
                  </a:lnTo>
                  <a:lnTo>
                    <a:pt x="8224177" y="4596333"/>
                  </a:lnTo>
                  <a:lnTo>
                    <a:pt x="8235162" y="4547362"/>
                  </a:lnTo>
                  <a:lnTo>
                    <a:pt x="8245678" y="4498213"/>
                  </a:lnTo>
                  <a:lnTo>
                    <a:pt x="8255736" y="4448899"/>
                  </a:lnTo>
                  <a:lnTo>
                    <a:pt x="8265325" y="4399407"/>
                  </a:lnTo>
                  <a:lnTo>
                    <a:pt x="8274444" y="4349762"/>
                  </a:lnTo>
                  <a:lnTo>
                    <a:pt x="8283092" y="4299940"/>
                  </a:lnTo>
                  <a:lnTo>
                    <a:pt x="8291271" y="4249966"/>
                  </a:lnTo>
                  <a:lnTo>
                    <a:pt x="8298967" y="4199839"/>
                  </a:lnTo>
                  <a:lnTo>
                    <a:pt x="8306181" y="4149547"/>
                  </a:lnTo>
                  <a:lnTo>
                    <a:pt x="8312925" y="4099102"/>
                  </a:lnTo>
                  <a:lnTo>
                    <a:pt x="8319173" y="4048506"/>
                  </a:lnTo>
                  <a:lnTo>
                    <a:pt x="8324939" y="3997756"/>
                  </a:lnTo>
                  <a:lnTo>
                    <a:pt x="8330222" y="3946868"/>
                  </a:lnTo>
                  <a:lnTo>
                    <a:pt x="8335010" y="3895826"/>
                  </a:lnTo>
                  <a:lnTo>
                    <a:pt x="8339290" y="3844645"/>
                  </a:lnTo>
                  <a:lnTo>
                    <a:pt x="8343087" y="3793325"/>
                  </a:lnTo>
                  <a:lnTo>
                    <a:pt x="8346389" y="3741877"/>
                  </a:lnTo>
                  <a:lnTo>
                    <a:pt x="8349183" y="3690289"/>
                  </a:lnTo>
                  <a:lnTo>
                    <a:pt x="8351482" y="3638562"/>
                  </a:lnTo>
                  <a:lnTo>
                    <a:pt x="8353272" y="3586708"/>
                  </a:lnTo>
                  <a:lnTo>
                    <a:pt x="8354555" y="3534727"/>
                  </a:lnTo>
                  <a:lnTo>
                    <a:pt x="8355317" y="3482632"/>
                  </a:lnTo>
                  <a:lnTo>
                    <a:pt x="8355584" y="3430397"/>
                  </a:lnTo>
                  <a:close/>
                </a:path>
              </a:pathLst>
            </a:custGeom>
            <a:solidFill>
              <a:srgbClr val="15396D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1791" y="893775"/>
            <a:ext cx="31965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libri"/>
                <a:cs typeface="Calibri"/>
              </a:rPr>
              <a:t>Situational</a:t>
            </a:r>
            <a:r>
              <a:rPr sz="3600" b="1" spc="-65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Clues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50391" y="1470405"/>
            <a:ext cx="6349365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Being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fired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or being expelled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from</a:t>
            </a:r>
            <a:r>
              <a:rPr sz="24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recent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unwanted</a:t>
            </a:r>
            <a:r>
              <a:rPr sz="2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move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Loss of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any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major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relationship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Death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of a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spouse, child,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or best</a:t>
            </a:r>
            <a:r>
              <a:rPr sz="24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friend</a:t>
            </a:r>
            <a:endParaRPr sz="24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—especially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if by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 suicide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Diagnosis of a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serious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or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terminal</a:t>
            </a:r>
            <a:r>
              <a:rPr sz="2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illness</a:t>
            </a:r>
            <a:endParaRPr sz="2400">
              <a:latin typeface="Tahoma"/>
              <a:cs typeface="Tahoma"/>
            </a:endParaRPr>
          </a:p>
          <a:p>
            <a:pPr marL="355600" marR="163195" indent="-343535">
              <a:lnSpc>
                <a:spcPct val="100000"/>
              </a:lnSpc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Sudden unexpected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loss of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freedom/fear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of  punishment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Anticipated loss of financial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security</a:t>
            </a:r>
            <a:endParaRPr sz="2400">
              <a:latin typeface="Tahoma"/>
              <a:cs typeface="Tahoma"/>
            </a:endParaRPr>
          </a:p>
          <a:p>
            <a:pPr marL="355600" marR="5080" indent="-3435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Loss of a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cherished therapist, </a:t>
            </a:r>
            <a:r>
              <a:rPr sz="2400" spc="-35" dirty="0">
                <a:solidFill>
                  <a:srgbClr val="FFFFFF"/>
                </a:solidFill>
                <a:latin typeface="Tahoma"/>
                <a:cs typeface="Tahoma"/>
              </a:rPr>
              <a:t>counselor,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role 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model,</a:t>
            </a:r>
            <a:r>
              <a:rPr sz="2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teacher</a:t>
            </a:r>
            <a:endParaRPr sz="2400">
              <a:latin typeface="Tahoma"/>
              <a:cs typeface="Tahom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"/>
              <a:tabLst>
                <a:tab pos="354965" algn="l"/>
                <a:tab pos="356235" algn="l"/>
              </a:tabLst>
            </a:pP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Fear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of becoming a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burden to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others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0"/>
            <a:ext cx="12106275" cy="6858000"/>
            <a:chOff x="85725" y="0"/>
            <a:chExt cx="12106275" cy="6858000"/>
          </a:xfrm>
        </p:grpSpPr>
        <p:sp>
          <p:nvSpPr>
            <p:cNvPr id="3" name="object 3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127" y="1600200"/>
              <a:ext cx="3960241" cy="36631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12078" y="2638171"/>
            <a:ext cx="33178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Suicide</a:t>
            </a:r>
            <a:r>
              <a:rPr sz="3600" spc="-110" dirty="0"/>
              <a:t> </a:t>
            </a:r>
            <a:r>
              <a:rPr sz="3600" spc="-5" dirty="0"/>
              <a:t>Questions</a:t>
            </a:r>
            <a:endParaRPr sz="36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272030" cy="6798309"/>
          </a:xfrm>
          <a:custGeom>
            <a:avLst/>
            <a:gdLst/>
            <a:ahLst/>
            <a:cxnLst/>
            <a:rect l="l" t="t" r="r" b="b"/>
            <a:pathLst>
              <a:path w="2272030" h="6798309">
                <a:moveTo>
                  <a:pt x="2271620" y="0"/>
                </a:moveTo>
                <a:lnTo>
                  <a:pt x="0" y="0"/>
                </a:lnTo>
                <a:lnTo>
                  <a:pt x="0" y="6798069"/>
                </a:lnTo>
                <a:lnTo>
                  <a:pt x="1548257" y="6798069"/>
                </a:lnTo>
                <a:lnTo>
                  <a:pt x="2271620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6422" y="4105794"/>
            <a:ext cx="2743200" cy="24946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33598" y="982217"/>
            <a:ext cx="5234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611216"/>
                </a:solidFill>
                <a:latin typeface="Calibri"/>
                <a:cs typeface="Calibri"/>
              </a:rPr>
              <a:t>Tips </a:t>
            </a:r>
            <a:r>
              <a:rPr sz="3600" spc="-30" dirty="0">
                <a:solidFill>
                  <a:srgbClr val="611216"/>
                </a:solidFill>
                <a:latin typeface="Calibri"/>
                <a:cs typeface="Calibri"/>
              </a:rPr>
              <a:t>for </a:t>
            </a:r>
            <a:r>
              <a:rPr sz="3600" dirty="0">
                <a:solidFill>
                  <a:srgbClr val="611216"/>
                </a:solidFill>
                <a:latin typeface="Calibri"/>
                <a:cs typeface="Calibri"/>
              </a:rPr>
              <a:t>Asking the</a:t>
            </a:r>
            <a:r>
              <a:rPr sz="3600" spc="-95" dirty="0">
                <a:solidFill>
                  <a:srgbClr val="611216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611216"/>
                </a:solidFill>
                <a:latin typeface="Calibri"/>
                <a:cs typeface="Calibri"/>
              </a:rPr>
              <a:t>Question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33698" y="1721611"/>
            <a:ext cx="5963920" cy="4229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If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in doubt, </a:t>
            </a:r>
            <a:r>
              <a:rPr sz="2400" spc="10" dirty="0">
                <a:solidFill>
                  <a:srgbClr val="252525"/>
                </a:solidFill>
                <a:latin typeface="Tahoma"/>
                <a:cs typeface="Tahoma"/>
              </a:rPr>
              <a:t>don’t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wait.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Ask the</a:t>
            </a:r>
            <a:r>
              <a:rPr sz="2400" spc="-8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Question!</a:t>
            </a:r>
            <a:endParaRPr sz="2400">
              <a:latin typeface="Tahoma"/>
              <a:cs typeface="Tahoma"/>
            </a:endParaRPr>
          </a:p>
          <a:p>
            <a:pPr marL="12700" marR="5080">
              <a:lnSpc>
                <a:spcPct val="170000"/>
              </a:lnSpc>
            </a:pP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If the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person is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reluctant,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be persistent.  </a:t>
            </a:r>
            <a:r>
              <a:rPr sz="2400" spc="-70" dirty="0">
                <a:solidFill>
                  <a:srgbClr val="252525"/>
                </a:solidFill>
                <a:latin typeface="Tahoma"/>
                <a:cs typeface="Tahoma"/>
              </a:rPr>
              <a:t>Talk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to the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person alone in a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private setting. 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Allow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the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person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to talk</a:t>
            </a:r>
            <a:r>
              <a:rPr sz="2400" spc="-40" dirty="0">
                <a:solidFill>
                  <a:srgbClr val="252525"/>
                </a:solidFill>
                <a:latin typeface="Tahoma"/>
                <a:cs typeface="Tahoma"/>
              </a:rPr>
              <a:t> freely.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14"/>
              </a:spcBef>
            </a:pP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Give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yourself plenty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of</a:t>
            </a:r>
            <a:r>
              <a:rPr sz="2400" spc="-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time.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Have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your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resources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handy: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the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QPR</a:t>
            </a:r>
            <a:r>
              <a:rPr sz="2400" spc="-4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Card,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phone numbers,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counselor’s</a:t>
            </a:r>
            <a:r>
              <a:rPr sz="2400" spc="-6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name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and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any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other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information that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might</a:t>
            </a:r>
            <a:r>
              <a:rPr sz="2400" spc="-9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help.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51379" y="1671827"/>
            <a:ext cx="544195" cy="544195"/>
          </a:xfrm>
          <a:custGeom>
            <a:avLst/>
            <a:gdLst/>
            <a:ahLst/>
            <a:cxnLst/>
            <a:rect l="l" t="t" r="r" b="b"/>
            <a:pathLst>
              <a:path w="544194" h="544194">
                <a:moveTo>
                  <a:pt x="272033" y="0"/>
                </a:moveTo>
                <a:lnTo>
                  <a:pt x="246506" y="13208"/>
                </a:lnTo>
                <a:lnTo>
                  <a:pt x="218947" y="5207"/>
                </a:lnTo>
                <a:lnTo>
                  <a:pt x="196469" y="23113"/>
                </a:lnTo>
                <a:lnTo>
                  <a:pt x="167894" y="20700"/>
                </a:lnTo>
                <a:lnTo>
                  <a:pt x="149351" y="42672"/>
                </a:lnTo>
                <a:lnTo>
                  <a:pt x="120776" y="45847"/>
                </a:lnTo>
                <a:lnTo>
                  <a:pt x="107060" y="70993"/>
                </a:lnTo>
                <a:lnTo>
                  <a:pt x="79628" y="79629"/>
                </a:lnTo>
                <a:lnTo>
                  <a:pt x="70993" y="107061"/>
                </a:lnTo>
                <a:lnTo>
                  <a:pt x="45719" y="120904"/>
                </a:lnTo>
                <a:lnTo>
                  <a:pt x="42671" y="149479"/>
                </a:lnTo>
                <a:lnTo>
                  <a:pt x="20700" y="167894"/>
                </a:lnTo>
                <a:lnTo>
                  <a:pt x="23113" y="196469"/>
                </a:lnTo>
                <a:lnTo>
                  <a:pt x="5206" y="218948"/>
                </a:lnTo>
                <a:lnTo>
                  <a:pt x="13207" y="246507"/>
                </a:lnTo>
                <a:lnTo>
                  <a:pt x="0" y="272034"/>
                </a:lnTo>
                <a:lnTo>
                  <a:pt x="13207" y="297434"/>
                </a:lnTo>
                <a:lnTo>
                  <a:pt x="5206" y="325120"/>
                </a:lnTo>
                <a:lnTo>
                  <a:pt x="23113" y="347472"/>
                </a:lnTo>
                <a:lnTo>
                  <a:pt x="20700" y="376047"/>
                </a:lnTo>
                <a:lnTo>
                  <a:pt x="42671" y="394588"/>
                </a:lnTo>
                <a:lnTo>
                  <a:pt x="45719" y="423163"/>
                </a:lnTo>
                <a:lnTo>
                  <a:pt x="70993" y="437007"/>
                </a:lnTo>
                <a:lnTo>
                  <a:pt x="79628" y="464312"/>
                </a:lnTo>
                <a:lnTo>
                  <a:pt x="107060" y="472948"/>
                </a:lnTo>
                <a:lnTo>
                  <a:pt x="120776" y="498221"/>
                </a:lnTo>
                <a:lnTo>
                  <a:pt x="149351" y="501269"/>
                </a:lnTo>
                <a:lnTo>
                  <a:pt x="167894" y="523367"/>
                </a:lnTo>
                <a:lnTo>
                  <a:pt x="196469" y="520826"/>
                </a:lnTo>
                <a:lnTo>
                  <a:pt x="218947" y="538861"/>
                </a:lnTo>
                <a:lnTo>
                  <a:pt x="246506" y="530733"/>
                </a:lnTo>
                <a:lnTo>
                  <a:pt x="272033" y="544068"/>
                </a:lnTo>
                <a:lnTo>
                  <a:pt x="297433" y="530733"/>
                </a:lnTo>
                <a:lnTo>
                  <a:pt x="324993" y="538861"/>
                </a:lnTo>
                <a:lnTo>
                  <a:pt x="347471" y="520826"/>
                </a:lnTo>
                <a:lnTo>
                  <a:pt x="376046" y="523367"/>
                </a:lnTo>
                <a:lnTo>
                  <a:pt x="394588" y="501269"/>
                </a:lnTo>
                <a:lnTo>
                  <a:pt x="423163" y="498221"/>
                </a:lnTo>
                <a:lnTo>
                  <a:pt x="436879" y="472948"/>
                </a:lnTo>
                <a:lnTo>
                  <a:pt x="464312" y="464312"/>
                </a:lnTo>
                <a:lnTo>
                  <a:pt x="472947" y="437007"/>
                </a:lnTo>
                <a:lnTo>
                  <a:pt x="498220" y="423163"/>
                </a:lnTo>
                <a:lnTo>
                  <a:pt x="501269" y="394588"/>
                </a:lnTo>
                <a:lnTo>
                  <a:pt x="523239" y="376047"/>
                </a:lnTo>
                <a:lnTo>
                  <a:pt x="520826" y="347472"/>
                </a:lnTo>
                <a:lnTo>
                  <a:pt x="538733" y="325120"/>
                </a:lnTo>
                <a:lnTo>
                  <a:pt x="530732" y="297434"/>
                </a:lnTo>
                <a:lnTo>
                  <a:pt x="544068" y="272034"/>
                </a:lnTo>
                <a:lnTo>
                  <a:pt x="530732" y="246507"/>
                </a:lnTo>
                <a:lnTo>
                  <a:pt x="538733" y="218948"/>
                </a:lnTo>
                <a:lnTo>
                  <a:pt x="520826" y="196469"/>
                </a:lnTo>
                <a:lnTo>
                  <a:pt x="523239" y="167894"/>
                </a:lnTo>
                <a:lnTo>
                  <a:pt x="501269" y="149479"/>
                </a:lnTo>
                <a:lnTo>
                  <a:pt x="498220" y="120904"/>
                </a:lnTo>
                <a:lnTo>
                  <a:pt x="472947" y="107061"/>
                </a:lnTo>
                <a:lnTo>
                  <a:pt x="464312" y="79629"/>
                </a:lnTo>
                <a:lnTo>
                  <a:pt x="436879" y="70993"/>
                </a:lnTo>
                <a:lnTo>
                  <a:pt x="423163" y="45847"/>
                </a:lnTo>
                <a:lnTo>
                  <a:pt x="394588" y="42672"/>
                </a:lnTo>
                <a:lnTo>
                  <a:pt x="376046" y="20700"/>
                </a:lnTo>
                <a:lnTo>
                  <a:pt x="347471" y="23113"/>
                </a:lnTo>
                <a:lnTo>
                  <a:pt x="324993" y="5207"/>
                </a:lnTo>
                <a:lnTo>
                  <a:pt x="297433" y="13208"/>
                </a:lnTo>
                <a:lnTo>
                  <a:pt x="272033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51379" y="2295651"/>
            <a:ext cx="544195" cy="544195"/>
          </a:xfrm>
          <a:custGeom>
            <a:avLst/>
            <a:gdLst/>
            <a:ahLst/>
            <a:cxnLst/>
            <a:rect l="l" t="t" r="r" b="b"/>
            <a:pathLst>
              <a:path w="544194" h="544194">
                <a:moveTo>
                  <a:pt x="272033" y="0"/>
                </a:moveTo>
                <a:lnTo>
                  <a:pt x="246506" y="13335"/>
                </a:lnTo>
                <a:lnTo>
                  <a:pt x="218947" y="5207"/>
                </a:lnTo>
                <a:lnTo>
                  <a:pt x="196469" y="23240"/>
                </a:lnTo>
                <a:lnTo>
                  <a:pt x="167894" y="20700"/>
                </a:lnTo>
                <a:lnTo>
                  <a:pt x="149351" y="42672"/>
                </a:lnTo>
                <a:lnTo>
                  <a:pt x="120776" y="45847"/>
                </a:lnTo>
                <a:lnTo>
                  <a:pt x="107060" y="70993"/>
                </a:lnTo>
                <a:lnTo>
                  <a:pt x="79628" y="79756"/>
                </a:lnTo>
                <a:lnTo>
                  <a:pt x="70993" y="107061"/>
                </a:lnTo>
                <a:lnTo>
                  <a:pt x="45719" y="120903"/>
                </a:lnTo>
                <a:lnTo>
                  <a:pt x="42671" y="149478"/>
                </a:lnTo>
                <a:lnTo>
                  <a:pt x="20700" y="167894"/>
                </a:lnTo>
                <a:lnTo>
                  <a:pt x="23113" y="196596"/>
                </a:lnTo>
                <a:lnTo>
                  <a:pt x="5206" y="218948"/>
                </a:lnTo>
                <a:lnTo>
                  <a:pt x="13207" y="246507"/>
                </a:lnTo>
                <a:lnTo>
                  <a:pt x="0" y="272034"/>
                </a:lnTo>
                <a:lnTo>
                  <a:pt x="13207" y="297561"/>
                </a:lnTo>
                <a:lnTo>
                  <a:pt x="5206" y="325120"/>
                </a:lnTo>
                <a:lnTo>
                  <a:pt x="23113" y="347599"/>
                </a:lnTo>
                <a:lnTo>
                  <a:pt x="20700" y="376174"/>
                </a:lnTo>
                <a:lnTo>
                  <a:pt x="42671" y="394588"/>
                </a:lnTo>
                <a:lnTo>
                  <a:pt x="45719" y="423163"/>
                </a:lnTo>
                <a:lnTo>
                  <a:pt x="70993" y="437007"/>
                </a:lnTo>
                <a:lnTo>
                  <a:pt x="79628" y="464438"/>
                </a:lnTo>
                <a:lnTo>
                  <a:pt x="107060" y="473075"/>
                </a:lnTo>
                <a:lnTo>
                  <a:pt x="120776" y="498221"/>
                </a:lnTo>
                <a:lnTo>
                  <a:pt x="149351" y="501396"/>
                </a:lnTo>
                <a:lnTo>
                  <a:pt x="167894" y="523367"/>
                </a:lnTo>
                <a:lnTo>
                  <a:pt x="196469" y="520953"/>
                </a:lnTo>
                <a:lnTo>
                  <a:pt x="218947" y="538861"/>
                </a:lnTo>
                <a:lnTo>
                  <a:pt x="246506" y="530860"/>
                </a:lnTo>
                <a:lnTo>
                  <a:pt x="272033" y="544068"/>
                </a:lnTo>
                <a:lnTo>
                  <a:pt x="297433" y="530860"/>
                </a:lnTo>
                <a:lnTo>
                  <a:pt x="324993" y="538861"/>
                </a:lnTo>
                <a:lnTo>
                  <a:pt x="347471" y="520953"/>
                </a:lnTo>
                <a:lnTo>
                  <a:pt x="376046" y="523367"/>
                </a:lnTo>
                <a:lnTo>
                  <a:pt x="394588" y="501396"/>
                </a:lnTo>
                <a:lnTo>
                  <a:pt x="423163" y="498221"/>
                </a:lnTo>
                <a:lnTo>
                  <a:pt x="436879" y="473075"/>
                </a:lnTo>
                <a:lnTo>
                  <a:pt x="464312" y="464438"/>
                </a:lnTo>
                <a:lnTo>
                  <a:pt x="472947" y="437007"/>
                </a:lnTo>
                <a:lnTo>
                  <a:pt x="498220" y="423163"/>
                </a:lnTo>
                <a:lnTo>
                  <a:pt x="501269" y="394588"/>
                </a:lnTo>
                <a:lnTo>
                  <a:pt x="523239" y="376174"/>
                </a:lnTo>
                <a:lnTo>
                  <a:pt x="520826" y="347599"/>
                </a:lnTo>
                <a:lnTo>
                  <a:pt x="538733" y="325120"/>
                </a:lnTo>
                <a:lnTo>
                  <a:pt x="530732" y="297561"/>
                </a:lnTo>
                <a:lnTo>
                  <a:pt x="544068" y="272034"/>
                </a:lnTo>
                <a:lnTo>
                  <a:pt x="530732" y="246507"/>
                </a:lnTo>
                <a:lnTo>
                  <a:pt x="538733" y="218948"/>
                </a:lnTo>
                <a:lnTo>
                  <a:pt x="520826" y="196596"/>
                </a:lnTo>
                <a:lnTo>
                  <a:pt x="523239" y="167894"/>
                </a:lnTo>
                <a:lnTo>
                  <a:pt x="501269" y="149478"/>
                </a:lnTo>
                <a:lnTo>
                  <a:pt x="498220" y="120903"/>
                </a:lnTo>
                <a:lnTo>
                  <a:pt x="472947" y="107061"/>
                </a:lnTo>
                <a:lnTo>
                  <a:pt x="464312" y="79756"/>
                </a:lnTo>
                <a:lnTo>
                  <a:pt x="436879" y="70993"/>
                </a:lnTo>
                <a:lnTo>
                  <a:pt x="423163" y="45847"/>
                </a:lnTo>
                <a:lnTo>
                  <a:pt x="394588" y="42672"/>
                </a:lnTo>
                <a:lnTo>
                  <a:pt x="376046" y="20700"/>
                </a:lnTo>
                <a:lnTo>
                  <a:pt x="347471" y="23240"/>
                </a:lnTo>
                <a:lnTo>
                  <a:pt x="324993" y="5207"/>
                </a:lnTo>
                <a:lnTo>
                  <a:pt x="297433" y="13335"/>
                </a:lnTo>
                <a:lnTo>
                  <a:pt x="272033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51379" y="2919602"/>
            <a:ext cx="544195" cy="544195"/>
          </a:xfrm>
          <a:custGeom>
            <a:avLst/>
            <a:gdLst/>
            <a:ahLst/>
            <a:cxnLst/>
            <a:rect l="l" t="t" r="r" b="b"/>
            <a:pathLst>
              <a:path w="544194" h="544195">
                <a:moveTo>
                  <a:pt x="272033" y="0"/>
                </a:moveTo>
                <a:lnTo>
                  <a:pt x="246506" y="13208"/>
                </a:lnTo>
                <a:lnTo>
                  <a:pt x="218947" y="5207"/>
                </a:lnTo>
                <a:lnTo>
                  <a:pt x="196469" y="23113"/>
                </a:lnTo>
                <a:lnTo>
                  <a:pt x="167894" y="20700"/>
                </a:lnTo>
                <a:lnTo>
                  <a:pt x="149351" y="42672"/>
                </a:lnTo>
                <a:lnTo>
                  <a:pt x="120776" y="45847"/>
                </a:lnTo>
                <a:lnTo>
                  <a:pt x="107060" y="70993"/>
                </a:lnTo>
                <a:lnTo>
                  <a:pt x="79628" y="79629"/>
                </a:lnTo>
                <a:lnTo>
                  <a:pt x="70993" y="107061"/>
                </a:lnTo>
                <a:lnTo>
                  <a:pt x="45719" y="120904"/>
                </a:lnTo>
                <a:lnTo>
                  <a:pt x="42671" y="149351"/>
                </a:lnTo>
                <a:lnTo>
                  <a:pt x="20700" y="167894"/>
                </a:lnTo>
                <a:lnTo>
                  <a:pt x="23113" y="196469"/>
                </a:lnTo>
                <a:lnTo>
                  <a:pt x="5206" y="218948"/>
                </a:lnTo>
                <a:lnTo>
                  <a:pt x="13207" y="246507"/>
                </a:lnTo>
                <a:lnTo>
                  <a:pt x="0" y="272034"/>
                </a:lnTo>
                <a:lnTo>
                  <a:pt x="13207" y="297434"/>
                </a:lnTo>
                <a:lnTo>
                  <a:pt x="5206" y="324993"/>
                </a:lnTo>
                <a:lnTo>
                  <a:pt x="23113" y="347472"/>
                </a:lnTo>
                <a:lnTo>
                  <a:pt x="20700" y="376047"/>
                </a:lnTo>
                <a:lnTo>
                  <a:pt x="42671" y="394588"/>
                </a:lnTo>
                <a:lnTo>
                  <a:pt x="45719" y="423163"/>
                </a:lnTo>
                <a:lnTo>
                  <a:pt x="70993" y="437007"/>
                </a:lnTo>
                <a:lnTo>
                  <a:pt x="79628" y="464312"/>
                </a:lnTo>
                <a:lnTo>
                  <a:pt x="107060" y="472948"/>
                </a:lnTo>
                <a:lnTo>
                  <a:pt x="120776" y="498221"/>
                </a:lnTo>
                <a:lnTo>
                  <a:pt x="149351" y="501269"/>
                </a:lnTo>
                <a:lnTo>
                  <a:pt x="167894" y="523367"/>
                </a:lnTo>
                <a:lnTo>
                  <a:pt x="196469" y="520826"/>
                </a:lnTo>
                <a:lnTo>
                  <a:pt x="218947" y="538734"/>
                </a:lnTo>
                <a:lnTo>
                  <a:pt x="246506" y="530733"/>
                </a:lnTo>
                <a:lnTo>
                  <a:pt x="272033" y="544068"/>
                </a:lnTo>
                <a:lnTo>
                  <a:pt x="297433" y="530733"/>
                </a:lnTo>
                <a:lnTo>
                  <a:pt x="324993" y="538734"/>
                </a:lnTo>
                <a:lnTo>
                  <a:pt x="347471" y="520826"/>
                </a:lnTo>
                <a:lnTo>
                  <a:pt x="376046" y="523367"/>
                </a:lnTo>
                <a:lnTo>
                  <a:pt x="394588" y="501269"/>
                </a:lnTo>
                <a:lnTo>
                  <a:pt x="423163" y="498221"/>
                </a:lnTo>
                <a:lnTo>
                  <a:pt x="436879" y="472948"/>
                </a:lnTo>
                <a:lnTo>
                  <a:pt x="464312" y="464312"/>
                </a:lnTo>
                <a:lnTo>
                  <a:pt x="472947" y="437007"/>
                </a:lnTo>
                <a:lnTo>
                  <a:pt x="498220" y="423163"/>
                </a:lnTo>
                <a:lnTo>
                  <a:pt x="501269" y="394588"/>
                </a:lnTo>
                <a:lnTo>
                  <a:pt x="523239" y="376047"/>
                </a:lnTo>
                <a:lnTo>
                  <a:pt x="520826" y="347472"/>
                </a:lnTo>
                <a:lnTo>
                  <a:pt x="538733" y="324993"/>
                </a:lnTo>
                <a:lnTo>
                  <a:pt x="530732" y="297434"/>
                </a:lnTo>
                <a:lnTo>
                  <a:pt x="544068" y="272034"/>
                </a:lnTo>
                <a:lnTo>
                  <a:pt x="530732" y="246507"/>
                </a:lnTo>
                <a:lnTo>
                  <a:pt x="538733" y="218948"/>
                </a:lnTo>
                <a:lnTo>
                  <a:pt x="520826" y="196469"/>
                </a:lnTo>
                <a:lnTo>
                  <a:pt x="523239" y="167894"/>
                </a:lnTo>
                <a:lnTo>
                  <a:pt x="501269" y="149351"/>
                </a:lnTo>
                <a:lnTo>
                  <a:pt x="498220" y="120904"/>
                </a:lnTo>
                <a:lnTo>
                  <a:pt x="472947" y="107061"/>
                </a:lnTo>
                <a:lnTo>
                  <a:pt x="464312" y="79629"/>
                </a:lnTo>
                <a:lnTo>
                  <a:pt x="436879" y="70993"/>
                </a:lnTo>
                <a:lnTo>
                  <a:pt x="423163" y="45847"/>
                </a:lnTo>
                <a:lnTo>
                  <a:pt x="394588" y="42672"/>
                </a:lnTo>
                <a:lnTo>
                  <a:pt x="376046" y="20700"/>
                </a:lnTo>
                <a:lnTo>
                  <a:pt x="347471" y="23113"/>
                </a:lnTo>
                <a:lnTo>
                  <a:pt x="324993" y="5207"/>
                </a:lnTo>
                <a:lnTo>
                  <a:pt x="297433" y="13208"/>
                </a:lnTo>
                <a:lnTo>
                  <a:pt x="272033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51379" y="3543427"/>
            <a:ext cx="544195" cy="544195"/>
          </a:xfrm>
          <a:custGeom>
            <a:avLst/>
            <a:gdLst/>
            <a:ahLst/>
            <a:cxnLst/>
            <a:rect l="l" t="t" r="r" b="b"/>
            <a:pathLst>
              <a:path w="544194" h="544195">
                <a:moveTo>
                  <a:pt x="272033" y="0"/>
                </a:moveTo>
                <a:lnTo>
                  <a:pt x="246506" y="13208"/>
                </a:lnTo>
                <a:lnTo>
                  <a:pt x="218947" y="5207"/>
                </a:lnTo>
                <a:lnTo>
                  <a:pt x="196469" y="23240"/>
                </a:lnTo>
                <a:lnTo>
                  <a:pt x="167894" y="20700"/>
                </a:lnTo>
                <a:lnTo>
                  <a:pt x="149351" y="42672"/>
                </a:lnTo>
                <a:lnTo>
                  <a:pt x="120776" y="45847"/>
                </a:lnTo>
                <a:lnTo>
                  <a:pt x="107060" y="70993"/>
                </a:lnTo>
                <a:lnTo>
                  <a:pt x="79628" y="79629"/>
                </a:lnTo>
                <a:lnTo>
                  <a:pt x="70993" y="107061"/>
                </a:lnTo>
                <a:lnTo>
                  <a:pt x="45719" y="120904"/>
                </a:lnTo>
                <a:lnTo>
                  <a:pt x="42671" y="149479"/>
                </a:lnTo>
                <a:lnTo>
                  <a:pt x="20700" y="167894"/>
                </a:lnTo>
                <a:lnTo>
                  <a:pt x="23113" y="196596"/>
                </a:lnTo>
                <a:lnTo>
                  <a:pt x="5206" y="218948"/>
                </a:lnTo>
                <a:lnTo>
                  <a:pt x="13207" y="246506"/>
                </a:lnTo>
                <a:lnTo>
                  <a:pt x="0" y="272034"/>
                </a:lnTo>
                <a:lnTo>
                  <a:pt x="13207" y="297561"/>
                </a:lnTo>
                <a:lnTo>
                  <a:pt x="5206" y="325120"/>
                </a:lnTo>
                <a:lnTo>
                  <a:pt x="23113" y="347472"/>
                </a:lnTo>
                <a:lnTo>
                  <a:pt x="20700" y="376174"/>
                </a:lnTo>
                <a:lnTo>
                  <a:pt x="42671" y="394589"/>
                </a:lnTo>
                <a:lnTo>
                  <a:pt x="45719" y="423164"/>
                </a:lnTo>
                <a:lnTo>
                  <a:pt x="70993" y="437006"/>
                </a:lnTo>
                <a:lnTo>
                  <a:pt x="79628" y="464439"/>
                </a:lnTo>
                <a:lnTo>
                  <a:pt x="107060" y="473075"/>
                </a:lnTo>
                <a:lnTo>
                  <a:pt x="120776" y="498221"/>
                </a:lnTo>
                <a:lnTo>
                  <a:pt x="149351" y="501396"/>
                </a:lnTo>
                <a:lnTo>
                  <a:pt x="167894" y="523367"/>
                </a:lnTo>
                <a:lnTo>
                  <a:pt x="196469" y="520827"/>
                </a:lnTo>
                <a:lnTo>
                  <a:pt x="218947" y="538861"/>
                </a:lnTo>
                <a:lnTo>
                  <a:pt x="246506" y="530860"/>
                </a:lnTo>
                <a:lnTo>
                  <a:pt x="272033" y="544068"/>
                </a:lnTo>
                <a:lnTo>
                  <a:pt x="297433" y="530860"/>
                </a:lnTo>
                <a:lnTo>
                  <a:pt x="324993" y="538861"/>
                </a:lnTo>
                <a:lnTo>
                  <a:pt x="347471" y="520827"/>
                </a:lnTo>
                <a:lnTo>
                  <a:pt x="376046" y="523367"/>
                </a:lnTo>
                <a:lnTo>
                  <a:pt x="394588" y="501396"/>
                </a:lnTo>
                <a:lnTo>
                  <a:pt x="423163" y="498221"/>
                </a:lnTo>
                <a:lnTo>
                  <a:pt x="436879" y="473075"/>
                </a:lnTo>
                <a:lnTo>
                  <a:pt x="464312" y="464439"/>
                </a:lnTo>
                <a:lnTo>
                  <a:pt x="472947" y="437006"/>
                </a:lnTo>
                <a:lnTo>
                  <a:pt x="498220" y="423164"/>
                </a:lnTo>
                <a:lnTo>
                  <a:pt x="501269" y="394589"/>
                </a:lnTo>
                <a:lnTo>
                  <a:pt x="523239" y="376174"/>
                </a:lnTo>
                <a:lnTo>
                  <a:pt x="520826" y="347472"/>
                </a:lnTo>
                <a:lnTo>
                  <a:pt x="538733" y="325120"/>
                </a:lnTo>
                <a:lnTo>
                  <a:pt x="530732" y="297561"/>
                </a:lnTo>
                <a:lnTo>
                  <a:pt x="544068" y="272034"/>
                </a:lnTo>
                <a:lnTo>
                  <a:pt x="530732" y="246506"/>
                </a:lnTo>
                <a:lnTo>
                  <a:pt x="538733" y="218948"/>
                </a:lnTo>
                <a:lnTo>
                  <a:pt x="520826" y="196596"/>
                </a:lnTo>
                <a:lnTo>
                  <a:pt x="523239" y="167894"/>
                </a:lnTo>
                <a:lnTo>
                  <a:pt x="501269" y="149479"/>
                </a:lnTo>
                <a:lnTo>
                  <a:pt x="498220" y="120904"/>
                </a:lnTo>
                <a:lnTo>
                  <a:pt x="472947" y="107061"/>
                </a:lnTo>
                <a:lnTo>
                  <a:pt x="464312" y="79629"/>
                </a:lnTo>
                <a:lnTo>
                  <a:pt x="436879" y="70993"/>
                </a:lnTo>
                <a:lnTo>
                  <a:pt x="423163" y="45847"/>
                </a:lnTo>
                <a:lnTo>
                  <a:pt x="394588" y="42672"/>
                </a:lnTo>
                <a:lnTo>
                  <a:pt x="376046" y="20700"/>
                </a:lnTo>
                <a:lnTo>
                  <a:pt x="347471" y="23240"/>
                </a:lnTo>
                <a:lnTo>
                  <a:pt x="324993" y="5207"/>
                </a:lnTo>
                <a:lnTo>
                  <a:pt x="297433" y="13208"/>
                </a:lnTo>
                <a:lnTo>
                  <a:pt x="272033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51379" y="4167251"/>
            <a:ext cx="544195" cy="544195"/>
          </a:xfrm>
          <a:custGeom>
            <a:avLst/>
            <a:gdLst/>
            <a:ahLst/>
            <a:cxnLst/>
            <a:rect l="l" t="t" r="r" b="b"/>
            <a:pathLst>
              <a:path w="544194" h="544195">
                <a:moveTo>
                  <a:pt x="272033" y="0"/>
                </a:moveTo>
                <a:lnTo>
                  <a:pt x="246506" y="13335"/>
                </a:lnTo>
                <a:lnTo>
                  <a:pt x="218947" y="5334"/>
                </a:lnTo>
                <a:lnTo>
                  <a:pt x="196469" y="23241"/>
                </a:lnTo>
                <a:lnTo>
                  <a:pt x="167894" y="20828"/>
                </a:lnTo>
                <a:lnTo>
                  <a:pt x="149351" y="42799"/>
                </a:lnTo>
                <a:lnTo>
                  <a:pt x="120776" y="45847"/>
                </a:lnTo>
                <a:lnTo>
                  <a:pt x="107060" y="71119"/>
                </a:lnTo>
                <a:lnTo>
                  <a:pt x="79628" y="79756"/>
                </a:lnTo>
                <a:lnTo>
                  <a:pt x="70993" y="107187"/>
                </a:lnTo>
                <a:lnTo>
                  <a:pt x="45719" y="120904"/>
                </a:lnTo>
                <a:lnTo>
                  <a:pt x="42671" y="149479"/>
                </a:lnTo>
                <a:lnTo>
                  <a:pt x="20700" y="168021"/>
                </a:lnTo>
                <a:lnTo>
                  <a:pt x="23113" y="196596"/>
                </a:lnTo>
                <a:lnTo>
                  <a:pt x="5206" y="219075"/>
                </a:lnTo>
                <a:lnTo>
                  <a:pt x="13207" y="246634"/>
                </a:lnTo>
                <a:lnTo>
                  <a:pt x="0" y="272034"/>
                </a:lnTo>
                <a:lnTo>
                  <a:pt x="13207" y="297561"/>
                </a:lnTo>
                <a:lnTo>
                  <a:pt x="5206" y="325119"/>
                </a:lnTo>
                <a:lnTo>
                  <a:pt x="23113" y="347599"/>
                </a:lnTo>
                <a:lnTo>
                  <a:pt x="20700" y="376174"/>
                </a:lnTo>
                <a:lnTo>
                  <a:pt x="42671" y="394716"/>
                </a:lnTo>
                <a:lnTo>
                  <a:pt x="45719" y="423163"/>
                </a:lnTo>
                <a:lnTo>
                  <a:pt x="70993" y="437006"/>
                </a:lnTo>
                <a:lnTo>
                  <a:pt x="79628" y="464438"/>
                </a:lnTo>
                <a:lnTo>
                  <a:pt x="107060" y="473075"/>
                </a:lnTo>
                <a:lnTo>
                  <a:pt x="120776" y="498221"/>
                </a:lnTo>
                <a:lnTo>
                  <a:pt x="149351" y="501396"/>
                </a:lnTo>
                <a:lnTo>
                  <a:pt x="167894" y="523367"/>
                </a:lnTo>
                <a:lnTo>
                  <a:pt x="196469" y="520954"/>
                </a:lnTo>
                <a:lnTo>
                  <a:pt x="218947" y="538861"/>
                </a:lnTo>
                <a:lnTo>
                  <a:pt x="246506" y="530860"/>
                </a:lnTo>
                <a:lnTo>
                  <a:pt x="272033" y="544068"/>
                </a:lnTo>
                <a:lnTo>
                  <a:pt x="297433" y="530860"/>
                </a:lnTo>
                <a:lnTo>
                  <a:pt x="324993" y="538861"/>
                </a:lnTo>
                <a:lnTo>
                  <a:pt x="347471" y="520954"/>
                </a:lnTo>
                <a:lnTo>
                  <a:pt x="376046" y="523367"/>
                </a:lnTo>
                <a:lnTo>
                  <a:pt x="394588" y="501396"/>
                </a:lnTo>
                <a:lnTo>
                  <a:pt x="423163" y="498221"/>
                </a:lnTo>
                <a:lnTo>
                  <a:pt x="436879" y="473075"/>
                </a:lnTo>
                <a:lnTo>
                  <a:pt x="464312" y="464438"/>
                </a:lnTo>
                <a:lnTo>
                  <a:pt x="472947" y="437006"/>
                </a:lnTo>
                <a:lnTo>
                  <a:pt x="498220" y="423163"/>
                </a:lnTo>
                <a:lnTo>
                  <a:pt x="501269" y="394716"/>
                </a:lnTo>
                <a:lnTo>
                  <a:pt x="523239" y="376174"/>
                </a:lnTo>
                <a:lnTo>
                  <a:pt x="520826" y="347599"/>
                </a:lnTo>
                <a:lnTo>
                  <a:pt x="538733" y="325119"/>
                </a:lnTo>
                <a:lnTo>
                  <a:pt x="530732" y="297561"/>
                </a:lnTo>
                <a:lnTo>
                  <a:pt x="544068" y="272034"/>
                </a:lnTo>
                <a:lnTo>
                  <a:pt x="530732" y="246634"/>
                </a:lnTo>
                <a:lnTo>
                  <a:pt x="538733" y="219075"/>
                </a:lnTo>
                <a:lnTo>
                  <a:pt x="520826" y="196596"/>
                </a:lnTo>
                <a:lnTo>
                  <a:pt x="523239" y="168021"/>
                </a:lnTo>
                <a:lnTo>
                  <a:pt x="501269" y="149479"/>
                </a:lnTo>
                <a:lnTo>
                  <a:pt x="498220" y="120904"/>
                </a:lnTo>
                <a:lnTo>
                  <a:pt x="472947" y="107187"/>
                </a:lnTo>
                <a:lnTo>
                  <a:pt x="464312" y="79756"/>
                </a:lnTo>
                <a:lnTo>
                  <a:pt x="436879" y="71119"/>
                </a:lnTo>
                <a:lnTo>
                  <a:pt x="423163" y="45847"/>
                </a:lnTo>
                <a:lnTo>
                  <a:pt x="394588" y="42799"/>
                </a:lnTo>
                <a:lnTo>
                  <a:pt x="376046" y="20828"/>
                </a:lnTo>
                <a:lnTo>
                  <a:pt x="347471" y="23241"/>
                </a:lnTo>
                <a:lnTo>
                  <a:pt x="324993" y="5334"/>
                </a:lnTo>
                <a:lnTo>
                  <a:pt x="297433" y="13335"/>
                </a:lnTo>
                <a:lnTo>
                  <a:pt x="272033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51379" y="4772152"/>
            <a:ext cx="544195" cy="544195"/>
          </a:xfrm>
          <a:custGeom>
            <a:avLst/>
            <a:gdLst/>
            <a:ahLst/>
            <a:cxnLst/>
            <a:rect l="l" t="t" r="r" b="b"/>
            <a:pathLst>
              <a:path w="544194" h="544195">
                <a:moveTo>
                  <a:pt x="272033" y="0"/>
                </a:moveTo>
                <a:lnTo>
                  <a:pt x="246506" y="13208"/>
                </a:lnTo>
                <a:lnTo>
                  <a:pt x="218947" y="5206"/>
                </a:lnTo>
                <a:lnTo>
                  <a:pt x="196469" y="23241"/>
                </a:lnTo>
                <a:lnTo>
                  <a:pt x="167894" y="20700"/>
                </a:lnTo>
                <a:lnTo>
                  <a:pt x="149351" y="42672"/>
                </a:lnTo>
                <a:lnTo>
                  <a:pt x="120776" y="45847"/>
                </a:lnTo>
                <a:lnTo>
                  <a:pt x="107060" y="70993"/>
                </a:lnTo>
                <a:lnTo>
                  <a:pt x="79628" y="79629"/>
                </a:lnTo>
                <a:lnTo>
                  <a:pt x="70993" y="107061"/>
                </a:lnTo>
                <a:lnTo>
                  <a:pt x="45719" y="120904"/>
                </a:lnTo>
                <a:lnTo>
                  <a:pt x="42671" y="149479"/>
                </a:lnTo>
                <a:lnTo>
                  <a:pt x="20700" y="167894"/>
                </a:lnTo>
                <a:lnTo>
                  <a:pt x="23113" y="196596"/>
                </a:lnTo>
                <a:lnTo>
                  <a:pt x="5206" y="218948"/>
                </a:lnTo>
                <a:lnTo>
                  <a:pt x="13207" y="246506"/>
                </a:lnTo>
                <a:lnTo>
                  <a:pt x="0" y="272034"/>
                </a:lnTo>
                <a:lnTo>
                  <a:pt x="13207" y="297561"/>
                </a:lnTo>
                <a:lnTo>
                  <a:pt x="5206" y="325120"/>
                </a:lnTo>
                <a:lnTo>
                  <a:pt x="23113" y="347472"/>
                </a:lnTo>
                <a:lnTo>
                  <a:pt x="20700" y="376174"/>
                </a:lnTo>
                <a:lnTo>
                  <a:pt x="42671" y="394589"/>
                </a:lnTo>
                <a:lnTo>
                  <a:pt x="45719" y="423164"/>
                </a:lnTo>
                <a:lnTo>
                  <a:pt x="70993" y="437006"/>
                </a:lnTo>
                <a:lnTo>
                  <a:pt x="79628" y="464439"/>
                </a:lnTo>
                <a:lnTo>
                  <a:pt x="107060" y="473075"/>
                </a:lnTo>
                <a:lnTo>
                  <a:pt x="120776" y="498221"/>
                </a:lnTo>
                <a:lnTo>
                  <a:pt x="149351" y="501396"/>
                </a:lnTo>
                <a:lnTo>
                  <a:pt x="167894" y="523367"/>
                </a:lnTo>
                <a:lnTo>
                  <a:pt x="196469" y="520827"/>
                </a:lnTo>
                <a:lnTo>
                  <a:pt x="218947" y="538861"/>
                </a:lnTo>
                <a:lnTo>
                  <a:pt x="246506" y="530860"/>
                </a:lnTo>
                <a:lnTo>
                  <a:pt x="272033" y="544068"/>
                </a:lnTo>
                <a:lnTo>
                  <a:pt x="297433" y="530860"/>
                </a:lnTo>
                <a:lnTo>
                  <a:pt x="324993" y="538861"/>
                </a:lnTo>
                <a:lnTo>
                  <a:pt x="347471" y="520827"/>
                </a:lnTo>
                <a:lnTo>
                  <a:pt x="376046" y="523367"/>
                </a:lnTo>
                <a:lnTo>
                  <a:pt x="394588" y="501396"/>
                </a:lnTo>
                <a:lnTo>
                  <a:pt x="423163" y="498221"/>
                </a:lnTo>
                <a:lnTo>
                  <a:pt x="436879" y="473075"/>
                </a:lnTo>
                <a:lnTo>
                  <a:pt x="464312" y="464439"/>
                </a:lnTo>
                <a:lnTo>
                  <a:pt x="472947" y="437006"/>
                </a:lnTo>
                <a:lnTo>
                  <a:pt x="498220" y="423164"/>
                </a:lnTo>
                <a:lnTo>
                  <a:pt x="501269" y="394589"/>
                </a:lnTo>
                <a:lnTo>
                  <a:pt x="523239" y="376174"/>
                </a:lnTo>
                <a:lnTo>
                  <a:pt x="520826" y="347472"/>
                </a:lnTo>
                <a:lnTo>
                  <a:pt x="538733" y="325120"/>
                </a:lnTo>
                <a:lnTo>
                  <a:pt x="530732" y="297561"/>
                </a:lnTo>
                <a:lnTo>
                  <a:pt x="544068" y="272034"/>
                </a:lnTo>
                <a:lnTo>
                  <a:pt x="530732" y="246506"/>
                </a:lnTo>
                <a:lnTo>
                  <a:pt x="538733" y="218948"/>
                </a:lnTo>
                <a:lnTo>
                  <a:pt x="520826" y="196596"/>
                </a:lnTo>
                <a:lnTo>
                  <a:pt x="523239" y="167894"/>
                </a:lnTo>
                <a:lnTo>
                  <a:pt x="501269" y="149479"/>
                </a:lnTo>
                <a:lnTo>
                  <a:pt x="498220" y="120904"/>
                </a:lnTo>
                <a:lnTo>
                  <a:pt x="472947" y="107061"/>
                </a:lnTo>
                <a:lnTo>
                  <a:pt x="464312" y="79629"/>
                </a:lnTo>
                <a:lnTo>
                  <a:pt x="436879" y="70993"/>
                </a:lnTo>
                <a:lnTo>
                  <a:pt x="423163" y="45847"/>
                </a:lnTo>
                <a:lnTo>
                  <a:pt x="394588" y="42672"/>
                </a:lnTo>
                <a:lnTo>
                  <a:pt x="376046" y="20700"/>
                </a:lnTo>
                <a:lnTo>
                  <a:pt x="347471" y="23241"/>
                </a:lnTo>
                <a:lnTo>
                  <a:pt x="324993" y="5206"/>
                </a:lnTo>
                <a:lnTo>
                  <a:pt x="297433" y="13208"/>
                </a:lnTo>
                <a:lnTo>
                  <a:pt x="272033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20670" y="1496308"/>
            <a:ext cx="205740" cy="3758565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9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6925" y="977900"/>
            <a:ext cx="1036319" cy="1125855"/>
          </a:xfrm>
          <a:custGeom>
            <a:avLst/>
            <a:gdLst/>
            <a:ahLst/>
            <a:cxnLst/>
            <a:rect l="l" t="t" r="r" b="b"/>
            <a:pathLst>
              <a:path w="1036319" h="1125855">
                <a:moveTo>
                  <a:pt x="518020" y="0"/>
                </a:moveTo>
                <a:lnTo>
                  <a:pt x="470870" y="2299"/>
                </a:lnTo>
                <a:lnTo>
                  <a:pt x="424905" y="9067"/>
                </a:lnTo>
                <a:lnTo>
                  <a:pt x="380310" y="20103"/>
                </a:lnTo>
                <a:lnTo>
                  <a:pt x="337266" y="35210"/>
                </a:lnTo>
                <a:lnTo>
                  <a:pt x="295957" y="54188"/>
                </a:lnTo>
                <a:lnTo>
                  <a:pt x="256566" y="76839"/>
                </a:lnTo>
                <a:lnTo>
                  <a:pt x="219275" y="102965"/>
                </a:lnTo>
                <a:lnTo>
                  <a:pt x="184267" y="132367"/>
                </a:lnTo>
                <a:lnTo>
                  <a:pt x="151725" y="164845"/>
                </a:lnTo>
                <a:lnTo>
                  <a:pt x="121832" y="200203"/>
                </a:lnTo>
                <a:lnTo>
                  <a:pt x="94771" y="238241"/>
                </a:lnTo>
                <a:lnTo>
                  <a:pt x="70725" y="278760"/>
                </a:lnTo>
                <a:lnTo>
                  <a:pt x="49876" y="321562"/>
                </a:lnTo>
                <a:lnTo>
                  <a:pt x="32408" y="366448"/>
                </a:lnTo>
                <a:lnTo>
                  <a:pt x="18504" y="413220"/>
                </a:lnTo>
                <a:lnTo>
                  <a:pt x="8346" y="461679"/>
                </a:lnTo>
                <a:lnTo>
                  <a:pt x="2116" y="511626"/>
                </a:lnTo>
                <a:lnTo>
                  <a:pt x="0" y="562863"/>
                </a:lnTo>
                <a:lnTo>
                  <a:pt x="2116" y="614102"/>
                </a:lnTo>
                <a:lnTo>
                  <a:pt x="8346" y="664053"/>
                </a:lnTo>
                <a:lnTo>
                  <a:pt x="18504" y="712517"/>
                </a:lnTo>
                <a:lnTo>
                  <a:pt x="32408" y="759295"/>
                </a:lnTo>
                <a:lnTo>
                  <a:pt x="49876" y="804189"/>
                </a:lnTo>
                <a:lnTo>
                  <a:pt x="70725" y="847000"/>
                </a:lnTo>
                <a:lnTo>
                  <a:pt x="94771" y="887529"/>
                </a:lnTo>
                <a:lnTo>
                  <a:pt x="121832" y="925577"/>
                </a:lnTo>
                <a:lnTo>
                  <a:pt x="151725" y="960945"/>
                </a:lnTo>
                <a:lnTo>
                  <a:pt x="184267" y="993434"/>
                </a:lnTo>
                <a:lnTo>
                  <a:pt x="219275" y="1022846"/>
                </a:lnTo>
                <a:lnTo>
                  <a:pt x="256566" y="1048982"/>
                </a:lnTo>
                <a:lnTo>
                  <a:pt x="295957" y="1071642"/>
                </a:lnTo>
                <a:lnTo>
                  <a:pt x="337266" y="1090628"/>
                </a:lnTo>
                <a:lnTo>
                  <a:pt x="380310" y="1105741"/>
                </a:lnTo>
                <a:lnTo>
                  <a:pt x="424905" y="1116783"/>
                </a:lnTo>
                <a:lnTo>
                  <a:pt x="470870" y="1123553"/>
                </a:lnTo>
                <a:lnTo>
                  <a:pt x="518020" y="1125854"/>
                </a:lnTo>
                <a:lnTo>
                  <a:pt x="565172" y="1123553"/>
                </a:lnTo>
                <a:lnTo>
                  <a:pt x="611137" y="1116783"/>
                </a:lnTo>
                <a:lnTo>
                  <a:pt x="650413" y="1107059"/>
                </a:lnTo>
                <a:lnTo>
                  <a:pt x="518020" y="1107059"/>
                </a:lnTo>
                <a:lnTo>
                  <a:pt x="472441" y="1104835"/>
                </a:lnTo>
                <a:lnTo>
                  <a:pt x="428009" y="1098293"/>
                </a:lnTo>
                <a:lnTo>
                  <a:pt x="384900" y="1087623"/>
                </a:lnTo>
                <a:lnTo>
                  <a:pt x="343291" y="1073019"/>
                </a:lnTo>
                <a:lnTo>
                  <a:pt x="303359" y="1054672"/>
                </a:lnTo>
                <a:lnTo>
                  <a:pt x="265279" y="1032773"/>
                </a:lnTo>
                <a:lnTo>
                  <a:pt x="229231" y="1007515"/>
                </a:lnTo>
                <a:lnTo>
                  <a:pt x="195389" y="979090"/>
                </a:lnTo>
                <a:lnTo>
                  <a:pt x="163931" y="947689"/>
                </a:lnTo>
                <a:lnTo>
                  <a:pt x="135034" y="913505"/>
                </a:lnTo>
                <a:lnTo>
                  <a:pt x="108874" y="876730"/>
                </a:lnTo>
                <a:lnTo>
                  <a:pt x="85629" y="837555"/>
                </a:lnTo>
                <a:lnTo>
                  <a:pt x="65475" y="796173"/>
                </a:lnTo>
                <a:lnTo>
                  <a:pt x="48589" y="752774"/>
                </a:lnTo>
                <a:lnTo>
                  <a:pt x="35147" y="707552"/>
                </a:lnTo>
                <a:lnTo>
                  <a:pt x="25327" y="660699"/>
                </a:lnTo>
                <a:lnTo>
                  <a:pt x="19305" y="612405"/>
                </a:lnTo>
                <a:lnTo>
                  <a:pt x="17259" y="562863"/>
                </a:lnTo>
                <a:lnTo>
                  <a:pt x="19305" y="513342"/>
                </a:lnTo>
                <a:lnTo>
                  <a:pt x="25327" y="465066"/>
                </a:lnTo>
                <a:lnTo>
                  <a:pt x="35147" y="418228"/>
                </a:lnTo>
                <a:lnTo>
                  <a:pt x="48589" y="373020"/>
                </a:lnTo>
                <a:lnTo>
                  <a:pt x="65475" y="329634"/>
                </a:lnTo>
                <a:lnTo>
                  <a:pt x="85629" y="288261"/>
                </a:lnTo>
                <a:lnTo>
                  <a:pt x="108874" y="249095"/>
                </a:lnTo>
                <a:lnTo>
                  <a:pt x="135034" y="212327"/>
                </a:lnTo>
                <a:lnTo>
                  <a:pt x="163931" y="178149"/>
                </a:lnTo>
                <a:lnTo>
                  <a:pt x="195389" y="146753"/>
                </a:lnTo>
                <a:lnTo>
                  <a:pt x="229231" y="118331"/>
                </a:lnTo>
                <a:lnTo>
                  <a:pt x="265279" y="93076"/>
                </a:lnTo>
                <a:lnTo>
                  <a:pt x="303359" y="71180"/>
                </a:lnTo>
                <a:lnTo>
                  <a:pt x="343291" y="52834"/>
                </a:lnTo>
                <a:lnTo>
                  <a:pt x="384900" y="38230"/>
                </a:lnTo>
                <a:lnTo>
                  <a:pt x="428009" y="27561"/>
                </a:lnTo>
                <a:lnTo>
                  <a:pt x="472441" y="21019"/>
                </a:lnTo>
                <a:lnTo>
                  <a:pt x="518020" y="18796"/>
                </a:lnTo>
                <a:lnTo>
                  <a:pt x="650448" y="18796"/>
                </a:lnTo>
                <a:lnTo>
                  <a:pt x="611137" y="9067"/>
                </a:lnTo>
                <a:lnTo>
                  <a:pt x="565172" y="2299"/>
                </a:lnTo>
                <a:lnTo>
                  <a:pt x="518020" y="0"/>
                </a:lnTo>
                <a:close/>
              </a:path>
              <a:path w="1036319" h="1125855">
                <a:moveTo>
                  <a:pt x="650448" y="18796"/>
                </a:moveTo>
                <a:lnTo>
                  <a:pt x="518020" y="18796"/>
                </a:lnTo>
                <a:lnTo>
                  <a:pt x="563600" y="21019"/>
                </a:lnTo>
                <a:lnTo>
                  <a:pt x="608032" y="27561"/>
                </a:lnTo>
                <a:lnTo>
                  <a:pt x="651141" y="38230"/>
                </a:lnTo>
                <a:lnTo>
                  <a:pt x="692749" y="52834"/>
                </a:lnTo>
                <a:lnTo>
                  <a:pt x="732679" y="71180"/>
                </a:lnTo>
                <a:lnTo>
                  <a:pt x="770756" y="93076"/>
                </a:lnTo>
                <a:lnTo>
                  <a:pt x="806802" y="118331"/>
                </a:lnTo>
                <a:lnTo>
                  <a:pt x="840640" y="146753"/>
                </a:lnTo>
                <a:lnTo>
                  <a:pt x="872094" y="178149"/>
                </a:lnTo>
                <a:lnTo>
                  <a:pt x="900988" y="212327"/>
                </a:lnTo>
                <a:lnTo>
                  <a:pt x="927143" y="249095"/>
                </a:lnTo>
                <a:lnTo>
                  <a:pt x="950385" y="288261"/>
                </a:lnTo>
                <a:lnTo>
                  <a:pt x="970536" y="329634"/>
                </a:lnTo>
                <a:lnTo>
                  <a:pt x="987419" y="373020"/>
                </a:lnTo>
                <a:lnTo>
                  <a:pt x="1000858" y="418228"/>
                </a:lnTo>
                <a:lnTo>
                  <a:pt x="1010676" y="465066"/>
                </a:lnTo>
                <a:lnTo>
                  <a:pt x="1016697" y="513342"/>
                </a:lnTo>
                <a:lnTo>
                  <a:pt x="1018743" y="562863"/>
                </a:lnTo>
                <a:lnTo>
                  <a:pt x="1016697" y="612405"/>
                </a:lnTo>
                <a:lnTo>
                  <a:pt x="1010676" y="660699"/>
                </a:lnTo>
                <a:lnTo>
                  <a:pt x="1000858" y="707552"/>
                </a:lnTo>
                <a:lnTo>
                  <a:pt x="987419" y="752774"/>
                </a:lnTo>
                <a:lnTo>
                  <a:pt x="970536" y="796173"/>
                </a:lnTo>
                <a:lnTo>
                  <a:pt x="950385" y="837555"/>
                </a:lnTo>
                <a:lnTo>
                  <a:pt x="927143" y="876730"/>
                </a:lnTo>
                <a:lnTo>
                  <a:pt x="900988" y="913505"/>
                </a:lnTo>
                <a:lnTo>
                  <a:pt x="872094" y="947689"/>
                </a:lnTo>
                <a:lnTo>
                  <a:pt x="840640" y="979090"/>
                </a:lnTo>
                <a:lnTo>
                  <a:pt x="806802" y="1007515"/>
                </a:lnTo>
                <a:lnTo>
                  <a:pt x="770756" y="1032773"/>
                </a:lnTo>
                <a:lnTo>
                  <a:pt x="732679" y="1054672"/>
                </a:lnTo>
                <a:lnTo>
                  <a:pt x="692749" y="1073019"/>
                </a:lnTo>
                <a:lnTo>
                  <a:pt x="651141" y="1087623"/>
                </a:lnTo>
                <a:lnTo>
                  <a:pt x="608032" y="1098293"/>
                </a:lnTo>
                <a:lnTo>
                  <a:pt x="563600" y="1104835"/>
                </a:lnTo>
                <a:lnTo>
                  <a:pt x="518020" y="1107059"/>
                </a:lnTo>
                <a:lnTo>
                  <a:pt x="650413" y="1107059"/>
                </a:lnTo>
                <a:lnTo>
                  <a:pt x="698775" y="1090628"/>
                </a:lnTo>
                <a:lnTo>
                  <a:pt x="740083" y="1071642"/>
                </a:lnTo>
                <a:lnTo>
                  <a:pt x="779473" y="1048982"/>
                </a:lnTo>
                <a:lnTo>
                  <a:pt x="816762" y="1022846"/>
                </a:lnTo>
                <a:lnTo>
                  <a:pt x="851768" y="993434"/>
                </a:lnTo>
                <a:lnTo>
                  <a:pt x="884307" y="960945"/>
                </a:lnTo>
                <a:lnTo>
                  <a:pt x="914197" y="925577"/>
                </a:lnTo>
                <a:lnTo>
                  <a:pt x="941255" y="887529"/>
                </a:lnTo>
                <a:lnTo>
                  <a:pt x="965299" y="847000"/>
                </a:lnTo>
                <a:lnTo>
                  <a:pt x="986145" y="804189"/>
                </a:lnTo>
                <a:lnTo>
                  <a:pt x="1003611" y="759295"/>
                </a:lnTo>
                <a:lnTo>
                  <a:pt x="1017513" y="712517"/>
                </a:lnTo>
                <a:lnTo>
                  <a:pt x="1027670" y="664053"/>
                </a:lnTo>
                <a:lnTo>
                  <a:pt x="1033898" y="614102"/>
                </a:lnTo>
                <a:lnTo>
                  <a:pt x="1036015" y="562863"/>
                </a:lnTo>
                <a:lnTo>
                  <a:pt x="1033898" y="511626"/>
                </a:lnTo>
                <a:lnTo>
                  <a:pt x="1027670" y="461679"/>
                </a:lnTo>
                <a:lnTo>
                  <a:pt x="1017513" y="413220"/>
                </a:lnTo>
                <a:lnTo>
                  <a:pt x="1003611" y="366448"/>
                </a:lnTo>
                <a:lnTo>
                  <a:pt x="986145" y="321562"/>
                </a:lnTo>
                <a:lnTo>
                  <a:pt x="965299" y="278760"/>
                </a:lnTo>
                <a:lnTo>
                  <a:pt x="941255" y="238241"/>
                </a:lnTo>
                <a:lnTo>
                  <a:pt x="914197" y="200203"/>
                </a:lnTo>
                <a:lnTo>
                  <a:pt x="884307" y="164845"/>
                </a:lnTo>
                <a:lnTo>
                  <a:pt x="851768" y="132367"/>
                </a:lnTo>
                <a:lnTo>
                  <a:pt x="816762" y="102965"/>
                </a:lnTo>
                <a:lnTo>
                  <a:pt x="779473" y="76839"/>
                </a:lnTo>
                <a:lnTo>
                  <a:pt x="740083" y="54188"/>
                </a:lnTo>
                <a:lnTo>
                  <a:pt x="698775" y="35210"/>
                </a:lnTo>
                <a:lnTo>
                  <a:pt x="655732" y="20103"/>
                </a:lnTo>
                <a:lnTo>
                  <a:pt x="650448" y="18796"/>
                </a:lnTo>
                <a:close/>
              </a:path>
              <a:path w="1036319" h="1125855">
                <a:moveTo>
                  <a:pt x="518020" y="37464"/>
                </a:moveTo>
                <a:lnTo>
                  <a:pt x="471458" y="39871"/>
                </a:lnTo>
                <a:lnTo>
                  <a:pt x="426147" y="46942"/>
                </a:lnTo>
                <a:lnTo>
                  <a:pt x="382292" y="58458"/>
                </a:lnTo>
                <a:lnTo>
                  <a:pt x="340093" y="74198"/>
                </a:lnTo>
                <a:lnTo>
                  <a:pt x="299755" y="93942"/>
                </a:lnTo>
                <a:lnTo>
                  <a:pt x="261479" y="117468"/>
                </a:lnTo>
                <a:lnTo>
                  <a:pt x="225469" y="144558"/>
                </a:lnTo>
                <a:lnTo>
                  <a:pt x="191926" y="174989"/>
                </a:lnTo>
                <a:lnTo>
                  <a:pt x="161054" y="208541"/>
                </a:lnTo>
                <a:lnTo>
                  <a:pt x="133055" y="244994"/>
                </a:lnTo>
                <a:lnTo>
                  <a:pt x="108132" y="284128"/>
                </a:lnTo>
                <a:lnTo>
                  <a:pt x="86487" y="325721"/>
                </a:lnTo>
                <a:lnTo>
                  <a:pt x="68323" y="369553"/>
                </a:lnTo>
                <a:lnTo>
                  <a:pt x="53843" y="415404"/>
                </a:lnTo>
                <a:lnTo>
                  <a:pt x="43249" y="463053"/>
                </a:lnTo>
                <a:lnTo>
                  <a:pt x="36744" y="512280"/>
                </a:lnTo>
                <a:lnTo>
                  <a:pt x="34531" y="562863"/>
                </a:lnTo>
                <a:lnTo>
                  <a:pt x="36744" y="613468"/>
                </a:lnTo>
                <a:lnTo>
                  <a:pt x="43249" y="662713"/>
                </a:lnTo>
                <a:lnTo>
                  <a:pt x="53843" y="710379"/>
                </a:lnTo>
                <a:lnTo>
                  <a:pt x="68323" y="756244"/>
                </a:lnTo>
                <a:lnTo>
                  <a:pt x="86487" y="800088"/>
                </a:lnTo>
                <a:lnTo>
                  <a:pt x="108132" y="841692"/>
                </a:lnTo>
                <a:lnTo>
                  <a:pt x="133055" y="880834"/>
                </a:lnTo>
                <a:lnTo>
                  <a:pt x="161054" y="917294"/>
                </a:lnTo>
                <a:lnTo>
                  <a:pt x="191926" y="950852"/>
                </a:lnTo>
                <a:lnTo>
                  <a:pt x="225469" y="981288"/>
                </a:lnTo>
                <a:lnTo>
                  <a:pt x="261479" y="1008380"/>
                </a:lnTo>
                <a:lnTo>
                  <a:pt x="299755" y="1031909"/>
                </a:lnTo>
                <a:lnTo>
                  <a:pt x="340093" y="1051654"/>
                </a:lnTo>
                <a:lnTo>
                  <a:pt x="382292" y="1067395"/>
                </a:lnTo>
                <a:lnTo>
                  <a:pt x="426147" y="1078912"/>
                </a:lnTo>
                <a:lnTo>
                  <a:pt x="471458" y="1085983"/>
                </a:lnTo>
                <a:lnTo>
                  <a:pt x="518020" y="1088389"/>
                </a:lnTo>
                <a:lnTo>
                  <a:pt x="564584" y="1085983"/>
                </a:lnTo>
                <a:lnTo>
                  <a:pt x="609894" y="1078912"/>
                </a:lnTo>
                <a:lnTo>
                  <a:pt x="653749" y="1067395"/>
                </a:lnTo>
                <a:lnTo>
                  <a:pt x="695946" y="1051654"/>
                </a:lnTo>
                <a:lnTo>
                  <a:pt x="736282" y="1031909"/>
                </a:lnTo>
                <a:lnTo>
                  <a:pt x="774555" y="1008380"/>
                </a:lnTo>
                <a:lnTo>
                  <a:pt x="810562" y="981288"/>
                </a:lnTo>
                <a:lnTo>
                  <a:pt x="844101" y="950852"/>
                </a:lnTo>
                <a:lnTo>
                  <a:pt x="874969" y="917294"/>
                </a:lnTo>
                <a:lnTo>
                  <a:pt x="902964" y="880834"/>
                </a:lnTo>
                <a:lnTo>
                  <a:pt x="927884" y="841692"/>
                </a:lnTo>
                <a:lnTo>
                  <a:pt x="949525" y="800088"/>
                </a:lnTo>
                <a:lnTo>
                  <a:pt x="967685" y="756244"/>
                </a:lnTo>
                <a:lnTo>
                  <a:pt x="982163" y="710379"/>
                </a:lnTo>
                <a:lnTo>
                  <a:pt x="992754" y="662713"/>
                </a:lnTo>
                <a:lnTo>
                  <a:pt x="999258" y="613468"/>
                </a:lnTo>
                <a:lnTo>
                  <a:pt x="1001471" y="562863"/>
                </a:lnTo>
                <a:lnTo>
                  <a:pt x="999258" y="512280"/>
                </a:lnTo>
                <a:lnTo>
                  <a:pt x="992754" y="463053"/>
                </a:lnTo>
                <a:lnTo>
                  <a:pt x="982163" y="415404"/>
                </a:lnTo>
                <a:lnTo>
                  <a:pt x="967685" y="369553"/>
                </a:lnTo>
                <a:lnTo>
                  <a:pt x="949525" y="325721"/>
                </a:lnTo>
                <a:lnTo>
                  <a:pt x="927884" y="284128"/>
                </a:lnTo>
                <a:lnTo>
                  <a:pt x="902964" y="244994"/>
                </a:lnTo>
                <a:lnTo>
                  <a:pt x="874969" y="208541"/>
                </a:lnTo>
                <a:lnTo>
                  <a:pt x="844101" y="174989"/>
                </a:lnTo>
                <a:lnTo>
                  <a:pt x="810562" y="144558"/>
                </a:lnTo>
                <a:lnTo>
                  <a:pt x="774555" y="117468"/>
                </a:lnTo>
                <a:lnTo>
                  <a:pt x="736282" y="93942"/>
                </a:lnTo>
                <a:lnTo>
                  <a:pt x="695946" y="74198"/>
                </a:lnTo>
                <a:lnTo>
                  <a:pt x="653749" y="58458"/>
                </a:lnTo>
                <a:lnTo>
                  <a:pt x="609894" y="46942"/>
                </a:lnTo>
                <a:lnTo>
                  <a:pt x="564584" y="39871"/>
                </a:lnTo>
                <a:lnTo>
                  <a:pt x="518020" y="37464"/>
                </a:lnTo>
                <a:close/>
              </a:path>
            </a:pathLst>
          </a:custGeom>
          <a:solidFill>
            <a:srgbClr val="D1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93547" y="921461"/>
            <a:ext cx="6413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611216"/>
                </a:solidFill>
              </a:rPr>
              <a:t>Q</a:t>
            </a:r>
            <a:endParaRPr sz="7200"/>
          </a:p>
        </p:txBody>
      </p:sp>
      <p:sp>
        <p:nvSpPr>
          <p:cNvPr id="15" name="object 15"/>
          <p:cNvSpPr/>
          <p:nvPr/>
        </p:nvSpPr>
        <p:spPr>
          <a:xfrm>
            <a:off x="17147" y="2405760"/>
            <a:ext cx="1795780" cy="433705"/>
          </a:xfrm>
          <a:custGeom>
            <a:avLst/>
            <a:gdLst/>
            <a:ahLst/>
            <a:cxnLst/>
            <a:rect l="l" t="t" r="r" b="b"/>
            <a:pathLst>
              <a:path w="1795780" h="433705">
                <a:moveTo>
                  <a:pt x="1578861" y="0"/>
                </a:moveTo>
                <a:lnTo>
                  <a:pt x="216811" y="0"/>
                </a:lnTo>
                <a:lnTo>
                  <a:pt x="167098" y="5723"/>
                </a:lnTo>
                <a:lnTo>
                  <a:pt x="121462" y="22029"/>
                </a:lnTo>
                <a:lnTo>
                  <a:pt x="81206" y="47616"/>
                </a:lnTo>
                <a:lnTo>
                  <a:pt x="47630" y="81185"/>
                </a:lnTo>
                <a:lnTo>
                  <a:pt x="22036" y="121436"/>
                </a:lnTo>
                <a:lnTo>
                  <a:pt x="5726" y="167071"/>
                </a:lnTo>
                <a:lnTo>
                  <a:pt x="0" y="216788"/>
                </a:lnTo>
                <a:lnTo>
                  <a:pt x="5726" y="266506"/>
                </a:lnTo>
                <a:lnTo>
                  <a:pt x="22036" y="312141"/>
                </a:lnTo>
                <a:lnTo>
                  <a:pt x="47630" y="352392"/>
                </a:lnTo>
                <a:lnTo>
                  <a:pt x="81206" y="385961"/>
                </a:lnTo>
                <a:lnTo>
                  <a:pt x="121462" y="411548"/>
                </a:lnTo>
                <a:lnTo>
                  <a:pt x="167098" y="427854"/>
                </a:lnTo>
                <a:lnTo>
                  <a:pt x="216811" y="433577"/>
                </a:lnTo>
                <a:lnTo>
                  <a:pt x="1578861" y="433577"/>
                </a:lnTo>
                <a:lnTo>
                  <a:pt x="1628539" y="427854"/>
                </a:lnTo>
                <a:lnTo>
                  <a:pt x="1674158" y="411548"/>
                </a:lnTo>
                <a:lnTo>
                  <a:pt x="1714411" y="385961"/>
                </a:lnTo>
                <a:lnTo>
                  <a:pt x="1747994" y="352392"/>
                </a:lnTo>
                <a:lnTo>
                  <a:pt x="1773599" y="312141"/>
                </a:lnTo>
                <a:lnTo>
                  <a:pt x="1789919" y="266506"/>
                </a:lnTo>
                <a:lnTo>
                  <a:pt x="1795650" y="216788"/>
                </a:lnTo>
                <a:lnTo>
                  <a:pt x="1789919" y="167071"/>
                </a:lnTo>
                <a:lnTo>
                  <a:pt x="1773599" y="121436"/>
                </a:lnTo>
                <a:lnTo>
                  <a:pt x="1747994" y="81185"/>
                </a:lnTo>
                <a:lnTo>
                  <a:pt x="1714411" y="47616"/>
                </a:lnTo>
                <a:lnTo>
                  <a:pt x="1674158" y="22029"/>
                </a:lnTo>
                <a:lnTo>
                  <a:pt x="1628539" y="5723"/>
                </a:lnTo>
                <a:lnTo>
                  <a:pt x="1578861" y="0"/>
                </a:lnTo>
                <a:close/>
              </a:path>
            </a:pathLst>
          </a:custGeom>
          <a:solidFill>
            <a:srgbClr val="D1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8429" y="2407665"/>
            <a:ext cx="1152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11216"/>
                </a:solidFill>
                <a:latin typeface="Calibri"/>
                <a:cs typeface="Calibri"/>
              </a:rPr>
              <a:t>Qu</a:t>
            </a:r>
            <a:r>
              <a:rPr sz="2400" spc="5" dirty="0">
                <a:solidFill>
                  <a:srgbClr val="611216"/>
                </a:solidFill>
                <a:latin typeface="Calibri"/>
                <a:cs typeface="Calibri"/>
              </a:rPr>
              <a:t>e</a:t>
            </a:r>
            <a:r>
              <a:rPr sz="2400" spc="-30" dirty="0">
                <a:solidFill>
                  <a:srgbClr val="611216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611216"/>
                </a:solidFill>
                <a:latin typeface="Calibri"/>
                <a:cs typeface="Calibri"/>
              </a:rPr>
              <a:t>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8618" y="137795"/>
            <a:ext cx="988542" cy="914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08498" y="0"/>
            <a:ext cx="6033770" cy="6840855"/>
            <a:chOff x="5008498" y="0"/>
            <a:chExt cx="6033770" cy="6840855"/>
          </a:xfrm>
        </p:grpSpPr>
        <p:sp>
          <p:nvSpPr>
            <p:cNvPr id="4" name="object 4"/>
            <p:cNvSpPr/>
            <p:nvPr/>
          </p:nvSpPr>
          <p:spPr>
            <a:xfrm>
              <a:off x="5008498" y="0"/>
              <a:ext cx="4618355" cy="6840855"/>
            </a:xfrm>
            <a:custGeom>
              <a:avLst/>
              <a:gdLst/>
              <a:ahLst/>
              <a:cxnLst/>
              <a:rect l="l" t="t" r="r" b="b"/>
              <a:pathLst>
                <a:path w="4618355" h="6840855">
                  <a:moveTo>
                    <a:pt x="4617847" y="0"/>
                  </a:moveTo>
                  <a:lnTo>
                    <a:pt x="404847" y="0"/>
                  </a:lnTo>
                  <a:lnTo>
                    <a:pt x="0" y="6840374"/>
                  </a:lnTo>
                  <a:lnTo>
                    <a:pt x="4617847" y="6840374"/>
                  </a:lnTo>
                  <a:lnTo>
                    <a:pt x="4617847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12510" y="3935476"/>
              <a:ext cx="5429250" cy="0"/>
            </a:xfrm>
            <a:custGeom>
              <a:avLst/>
              <a:gdLst/>
              <a:ahLst/>
              <a:cxnLst/>
              <a:rect l="l" t="t" r="r" b="b"/>
              <a:pathLst>
                <a:path w="5429250">
                  <a:moveTo>
                    <a:pt x="0" y="0"/>
                  </a:moveTo>
                  <a:lnTo>
                    <a:pt x="5429249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11392" y="1041018"/>
            <a:ext cx="34867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Let’s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practice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28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skill…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0596" y="1894712"/>
            <a:ext cx="2508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Choose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partner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53125" y="2748152"/>
            <a:ext cx="32029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9160" marR="5080" indent="-887094">
              <a:lnSpc>
                <a:spcPct val="100000"/>
              </a:lnSpc>
              <a:spcBef>
                <a:spcPts val="95"/>
              </a:spcBef>
            </a:pPr>
            <a:r>
              <a:rPr sz="2800" spc="-80" dirty="0">
                <a:solidFill>
                  <a:srgbClr val="FFFFFF"/>
                </a:solidFill>
                <a:latin typeface="Calibri"/>
                <a:cs typeface="Calibri"/>
              </a:rPr>
              <a:t>Take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turns asking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“the 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question”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0712" y="672619"/>
            <a:ext cx="4467225" cy="19164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3600" dirty="0">
                <a:solidFill>
                  <a:srgbClr val="611216"/>
                </a:solidFill>
              </a:rPr>
              <a:t>REMEMBER:</a:t>
            </a:r>
            <a:endParaRPr sz="3600"/>
          </a:p>
          <a:p>
            <a:pPr marL="12700" marR="5080" algn="just">
              <a:lnSpc>
                <a:spcPct val="100000"/>
              </a:lnSpc>
              <a:spcBef>
                <a:spcPts val="210"/>
              </a:spcBef>
            </a:pPr>
            <a:r>
              <a:rPr sz="2800" spc="-5" dirty="0">
                <a:solidFill>
                  <a:srgbClr val="252525"/>
                </a:solidFill>
                <a:latin typeface="Tahoma"/>
                <a:cs typeface="Tahoma"/>
              </a:rPr>
              <a:t>How </a:t>
            </a:r>
            <a:r>
              <a:rPr sz="2800" spc="-15" dirty="0">
                <a:solidFill>
                  <a:srgbClr val="252525"/>
                </a:solidFill>
                <a:latin typeface="Tahoma"/>
                <a:cs typeface="Tahoma"/>
              </a:rPr>
              <a:t>you </a:t>
            </a:r>
            <a:r>
              <a:rPr sz="2800" spc="-5" dirty="0">
                <a:solidFill>
                  <a:srgbClr val="252525"/>
                </a:solidFill>
                <a:latin typeface="Tahoma"/>
                <a:cs typeface="Tahoma"/>
              </a:rPr>
              <a:t>ask the question is  less important </a:t>
            </a:r>
            <a:r>
              <a:rPr sz="2800" spc="-10" dirty="0">
                <a:solidFill>
                  <a:srgbClr val="252525"/>
                </a:solidFill>
                <a:latin typeface="Tahoma"/>
                <a:cs typeface="Tahoma"/>
              </a:rPr>
              <a:t>than that </a:t>
            </a:r>
            <a:r>
              <a:rPr sz="2800" spc="-15" dirty="0">
                <a:solidFill>
                  <a:srgbClr val="252525"/>
                </a:solidFill>
                <a:latin typeface="Tahoma"/>
                <a:cs typeface="Tahoma"/>
              </a:rPr>
              <a:t>you  </a:t>
            </a:r>
            <a:r>
              <a:rPr sz="2800" spc="-5" dirty="0">
                <a:solidFill>
                  <a:srgbClr val="252525"/>
                </a:solidFill>
                <a:latin typeface="Tahoma"/>
                <a:cs typeface="Tahoma"/>
              </a:rPr>
              <a:t>ask</a:t>
            </a:r>
            <a:r>
              <a:rPr sz="2800" spc="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800" spc="-5" dirty="0">
                <a:solidFill>
                  <a:srgbClr val="252525"/>
                </a:solidFill>
                <a:latin typeface="Tahoma"/>
                <a:cs typeface="Tahoma"/>
              </a:rPr>
              <a:t>it.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1883" y="3061195"/>
            <a:ext cx="4500753" cy="299948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36370" y="6217107"/>
            <a:ext cx="29229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This </a:t>
            </a:r>
            <a:r>
              <a:rPr sz="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Photo</a:t>
            </a:r>
            <a:r>
              <a:rPr sz="900" dirty="0">
                <a:solidFill>
                  <a:srgbClr val="0462C1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00" spc="-5" dirty="0">
                <a:latin typeface="Calibri"/>
                <a:cs typeface="Calibri"/>
              </a:rPr>
              <a:t>by Unknown Author is licensed under </a:t>
            </a:r>
            <a:r>
              <a:rPr sz="9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CC</a:t>
            </a:r>
            <a:r>
              <a:rPr sz="900" u="sng" spc="8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BY-NC-ND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54622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35" dirty="0">
                <a:solidFill>
                  <a:srgbClr val="44536A"/>
                </a:solidFill>
                <a:latin typeface="Calibri"/>
                <a:cs typeface="Calibri"/>
              </a:rPr>
              <a:t>Let’s </a:t>
            </a:r>
            <a:r>
              <a:rPr sz="4400" b="1" spc="-15" dirty="0">
                <a:solidFill>
                  <a:srgbClr val="44536A"/>
                </a:solidFill>
                <a:latin typeface="Calibri"/>
                <a:cs typeface="Calibri"/>
              </a:rPr>
              <a:t>practice </a:t>
            </a: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this</a:t>
            </a:r>
            <a:r>
              <a:rPr sz="4400" b="1" spc="-5" dirty="0">
                <a:solidFill>
                  <a:srgbClr val="44536A"/>
                </a:solidFill>
                <a:latin typeface="Calibri"/>
                <a:cs typeface="Calibri"/>
              </a:rPr>
              <a:t> skill…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07598"/>
            <a:ext cx="10010775" cy="360616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705"/>
              </a:spcBef>
              <a:buAutoNum type="arabicPeriod"/>
              <a:tabLst>
                <a:tab pos="528320" algn="l"/>
              </a:tabLst>
            </a:pP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Choose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 partner</a:t>
            </a:r>
            <a:endParaRPr sz="3200">
              <a:latin typeface="Calibri"/>
              <a:cs typeface="Calibri"/>
            </a:endParaRPr>
          </a:p>
          <a:p>
            <a:pPr marL="527685" marR="697865" indent="-515620">
              <a:lnSpc>
                <a:spcPts val="3460"/>
              </a:lnSpc>
              <a:spcBef>
                <a:spcPts val="1045"/>
              </a:spcBef>
              <a:buAutoNum type="arabicPeriod"/>
              <a:tabLst>
                <a:tab pos="528320" algn="l"/>
              </a:tabLst>
            </a:pP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Identify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who 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will </a:t>
            </a:r>
            <a:r>
              <a:rPr sz="3200" spc="-20" dirty="0">
                <a:solidFill>
                  <a:srgbClr val="44536A"/>
                </a:solidFill>
                <a:latin typeface="Calibri"/>
                <a:cs typeface="Calibri"/>
              </a:rPr>
              <a:t>portray </a:t>
            </a:r>
            <a:r>
              <a:rPr sz="3200" spc="-15" dirty="0">
                <a:solidFill>
                  <a:srgbClr val="44536A"/>
                </a:solidFill>
                <a:latin typeface="Calibri"/>
                <a:cs typeface="Calibri"/>
              </a:rPr>
              <a:t>person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crisis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and who 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will  </a:t>
            </a:r>
            <a:r>
              <a:rPr sz="3200" spc="-20" dirty="0">
                <a:solidFill>
                  <a:srgbClr val="44536A"/>
                </a:solidFill>
                <a:latin typeface="Calibri"/>
                <a:cs typeface="Calibri"/>
              </a:rPr>
              <a:t>portray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44536A"/>
                </a:solidFill>
                <a:latin typeface="Calibri"/>
                <a:cs typeface="Calibri"/>
              </a:rPr>
              <a:t>Gatekeeper</a:t>
            </a:r>
            <a:endParaRPr sz="3200">
              <a:latin typeface="Calibri"/>
              <a:cs typeface="Calibri"/>
            </a:endParaRPr>
          </a:p>
          <a:p>
            <a:pPr marL="527685" marR="683260" indent="-515620">
              <a:lnSpc>
                <a:spcPts val="3460"/>
              </a:lnSpc>
              <a:spcBef>
                <a:spcPts val="990"/>
              </a:spcBef>
              <a:buAutoNum type="arabicPeriod"/>
              <a:tabLst>
                <a:tab pos="528320" algn="l"/>
              </a:tabLst>
            </a:pPr>
            <a:r>
              <a:rPr sz="3200" spc="-20" dirty="0">
                <a:solidFill>
                  <a:srgbClr val="44536A"/>
                </a:solidFill>
                <a:latin typeface="Calibri"/>
                <a:cs typeface="Calibri"/>
              </a:rPr>
              <a:t>Person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sz="3200" spc="-10" dirty="0">
                <a:solidFill>
                  <a:srgbClr val="44536A"/>
                </a:solidFill>
                <a:latin typeface="Calibri"/>
                <a:cs typeface="Calibri"/>
              </a:rPr>
              <a:t>Crisis: </a:t>
            </a:r>
            <a:r>
              <a:rPr sz="3200" spc="-85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will 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be </a:t>
            </a:r>
            <a:r>
              <a:rPr sz="3200" spc="-10" dirty="0">
                <a:solidFill>
                  <a:srgbClr val="44536A"/>
                </a:solidFill>
                <a:latin typeface="Calibri"/>
                <a:cs typeface="Calibri"/>
              </a:rPr>
              <a:t>talking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with 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someone </a:t>
            </a:r>
            <a:r>
              <a:rPr sz="3200" spc="-15" dirty="0">
                <a:solidFill>
                  <a:srgbClr val="44536A"/>
                </a:solidFill>
                <a:latin typeface="Calibri"/>
                <a:cs typeface="Calibri"/>
              </a:rPr>
              <a:t>you  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already </a:t>
            </a:r>
            <a:r>
              <a:rPr sz="3200" spc="-10" dirty="0">
                <a:solidFill>
                  <a:srgbClr val="44536A"/>
                </a:solidFill>
                <a:latin typeface="Calibri"/>
                <a:cs typeface="Calibri"/>
              </a:rPr>
              <a:t>know </a:t>
            </a:r>
            <a:r>
              <a:rPr sz="3200" spc="-20" dirty="0">
                <a:solidFill>
                  <a:srgbClr val="44536A"/>
                </a:solidFill>
                <a:latin typeface="Calibri"/>
                <a:cs typeface="Calibri"/>
              </a:rPr>
              <a:t>from </a:t>
            </a:r>
            <a:r>
              <a:rPr sz="3200" spc="-15" dirty="0">
                <a:solidFill>
                  <a:srgbClr val="44536A"/>
                </a:solidFill>
                <a:latin typeface="Calibri"/>
                <a:cs typeface="Calibri"/>
              </a:rPr>
              <a:t>your</a:t>
            </a:r>
            <a:r>
              <a:rPr sz="3200" spc="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44536A"/>
                </a:solidFill>
                <a:latin typeface="Calibri"/>
                <a:cs typeface="Calibri"/>
              </a:rPr>
              <a:t>work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ts val="3650"/>
              </a:lnSpc>
              <a:spcBef>
                <a:spcPts val="570"/>
              </a:spcBef>
              <a:buAutoNum type="arabicPeriod"/>
              <a:tabLst>
                <a:tab pos="528320" algn="l"/>
              </a:tabLst>
            </a:pPr>
            <a:r>
              <a:rPr sz="3200" spc="-20" dirty="0">
                <a:solidFill>
                  <a:srgbClr val="44536A"/>
                </a:solidFill>
                <a:latin typeface="Calibri"/>
                <a:cs typeface="Calibri"/>
              </a:rPr>
              <a:t>Gatekeepers: </a:t>
            </a:r>
            <a:r>
              <a:rPr sz="3200" spc="-15" dirty="0">
                <a:solidFill>
                  <a:srgbClr val="44536A"/>
                </a:solidFill>
                <a:latin typeface="Calibri"/>
                <a:cs typeface="Calibri"/>
              </a:rPr>
              <a:t>Listen </a:t>
            </a:r>
            <a:r>
              <a:rPr sz="3200" spc="-2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sz="3200" spc="-10" dirty="0">
                <a:solidFill>
                  <a:srgbClr val="44536A"/>
                </a:solidFill>
                <a:latin typeface="Calibri"/>
                <a:cs typeface="Calibri"/>
              </a:rPr>
              <a:t>problem, </a:t>
            </a: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find out </a:t>
            </a:r>
            <a:r>
              <a:rPr sz="3200" spc="-20" dirty="0">
                <a:solidFill>
                  <a:srgbClr val="44536A"/>
                </a:solidFill>
                <a:latin typeface="Calibri"/>
                <a:cs typeface="Calibri"/>
              </a:rPr>
              <a:t>what’s</a:t>
            </a:r>
            <a:r>
              <a:rPr sz="3200" spc="6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44536A"/>
                </a:solidFill>
                <a:latin typeface="Calibri"/>
                <a:cs typeface="Calibri"/>
              </a:rPr>
              <a:t>going</a:t>
            </a:r>
            <a:endParaRPr sz="3200">
              <a:latin typeface="Calibri"/>
              <a:cs typeface="Calibri"/>
            </a:endParaRPr>
          </a:p>
          <a:p>
            <a:pPr marL="527685">
              <a:lnSpc>
                <a:spcPts val="3650"/>
              </a:lnSpc>
            </a:pPr>
            <a:r>
              <a:rPr sz="3200" spc="-5" dirty="0">
                <a:solidFill>
                  <a:srgbClr val="44536A"/>
                </a:solidFill>
                <a:latin typeface="Calibri"/>
                <a:cs typeface="Calibri"/>
              </a:rPr>
              <a:t>on </a:t>
            </a:r>
            <a:r>
              <a:rPr sz="3200" dirty="0">
                <a:solidFill>
                  <a:srgbClr val="44536A"/>
                </a:solidFill>
                <a:latin typeface="Calibri"/>
                <a:cs typeface="Calibri"/>
              </a:rPr>
              <a:t>and then ask the</a:t>
            </a:r>
            <a:r>
              <a:rPr sz="3200" spc="-1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44536A"/>
                </a:solidFill>
                <a:latin typeface="Calibri"/>
                <a:cs typeface="Calibri"/>
              </a:rPr>
              <a:t>question.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3059" y="6326835"/>
            <a:ext cx="15398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7892" y="570357"/>
            <a:ext cx="26930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dirty="0">
                <a:solidFill>
                  <a:srgbClr val="000000"/>
                </a:solidFill>
                <a:latin typeface="Calibri Light"/>
                <a:cs typeface="Calibri Light"/>
              </a:rPr>
              <a:t>Q</a:t>
            </a:r>
            <a:r>
              <a:rPr sz="4400" b="0" spc="-1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35" dirty="0">
                <a:solidFill>
                  <a:srgbClr val="000000"/>
                </a:solidFill>
                <a:latin typeface="Calibri Light"/>
                <a:cs typeface="Calibri Light"/>
              </a:rPr>
              <a:t>-Question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93493"/>
            <a:ext cx="10058400" cy="303085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b="1" spc="-80" dirty="0">
                <a:latin typeface="Calibri"/>
                <a:cs typeface="Calibri"/>
              </a:rPr>
              <a:t>You </a:t>
            </a:r>
            <a:r>
              <a:rPr sz="2800" b="1" spc="-5" dirty="0">
                <a:latin typeface="Calibri"/>
                <a:cs typeface="Calibri"/>
              </a:rPr>
              <a:t>know </a:t>
            </a:r>
            <a:r>
              <a:rPr sz="2800" b="1" spc="-10" dirty="0">
                <a:latin typeface="Calibri"/>
                <a:cs typeface="Calibri"/>
              </a:rPr>
              <a:t>your friend </a:t>
            </a:r>
            <a:r>
              <a:rPr sz="2800" b="1" spc="-5" dirty="0">
                <a:latin typeface="Calibri"/>
                <a:cs typeface="Calibri"/>
              </a:rPr>
              <a:t>is </a:t>
            </a:r>
            <a:r>
              <a:rPr sz="2800" b="1" spc="-15" dirty="0">
                <a:latin typeface="Calibri"/>
                <a:cs typeface="Calibri"/>
              </a:rPr>
              <a:t>having </a:t>
            </a:r>
            <a:r>
              <a:rPr sz="2800" b="1" spc="-5" dirty="0">
                <a:latin typeface="Calibri"/>
                <a:cs typeface="Calibri"/>
              </a:rPr>
              <a:t>a </a:t>
            </a:r>
            <a:r>
              <a:rPr sz="2800" b="1" spc="-10" dirty="0">
                <a:latin typeface="Calibri"/>
                <a:cs typeface="Calibri"/>
              </a:rPr>
              <a:t>tough </a:t>
            </a:r>
            <a:r>
              <a:rPr sz="2800" b="1" spc="-5" dirty="0">
                <a:latin typeface="Calibri"/>
                <a:cs typeface="Calibri"/>
              </a:rPr>
              <a:t>time </a:t>
            </a:r>
            <a:r>
              <a:rPr sz="2800" b="1" spc="-40" dirty="0">
                <a:latin typeface="Calibri"/>
                <a:cs typeface="Calibri"/>
              </a:rPr>
              <a:t>lately. </a:t>
            </a:r>
            <a:r>
              <a:rPr sz="2800" b="1" spc="-80" dirty="0">
                <a:latin typeface="Calibri"/>
                <a:cs typeface="Calibri"/>
              </a:rPr>
              <a:t>You </a:t>
            </a:r>
            <a:r>
              <a:rPr sz="2800" b="1" spc="-10" dirty="0">
                <a:latin typeface="Calibri"/>
                <a:cs typeface="Calibri"/>
              </a:rPr>
              <a:t>finally </a:t>
            </a:r>
            <a:r>
              <a:rPr sz="2800" b="1" spc="-25" dirty="0">
                <a:latin typeface="Calibri"/>
                <a:cs typeface="Calibri"/>
              </a:rPr>
              <a:t>get  </a:t>
            </a:r>
            <a:r>
              <a:rPr sz="2800" b="1" spc="-15" dirty="0">
                <a:latin typeface="Calibri"/>
                <a:cs typeface="Calibri"/>
              </a:rPr>
              <a:t>together </a:t>
            </a:r>
            <a:r>
              <a:rPr sz="2800" b="1" spc="-20" dirty="0">
                <a:latin typeface="Calibri"/>
                <a:cs typeface="Calibri"/>
              </a:rPr>
              <a:t>for </a:t>
            </a:r>
            <a:r>
              <a:rPr sz="2800" b="1" spc="-15" dirty="0">
                <a:latin typeface="Calibri"/>
                <a:cs typeface="Calibri"/>
              </a:rPr>
              <a:t>coffee </a:t>
            </a:r>
            <a:r>
              <a:rPr sz="2800" b="1" spc="-5" dirty="0">
                <a:latin typeface="Calibri"/>
                <a:cs typeface="Calibri"/>
              </a:rPr>
              <a:t>and </a:t>
            </a:r>
            <a:r>
              <a:rPr sz="2800" b="1" spc="-10" dirty="0">
                <a:latin typeface="Calibri"/>
                <a:cs typeface="Calibri"/>
              </a:rPr>
              <a:t>they </a:t>
            </a:r>
            <a:r>
              <a:rPr sz="2800" b="1" spc="-5" dirty="0">
                <a:latin typeface="Calibri"/>
                <a:cs typeface="Calibri"/>
              </a:rPr>
              <a:t>seem </a:t>
            </a:r>
            <a:r>
              <a:rPr sz="2800" b="1" spc="-10" dirty="0">
                <a:latin typeface="Calibri"/>
                <a:cs typeface="Calibri"/>
              </a:rPr>
              <a:t>very </a:t>
            </a:r>
            <a:r>
              <a:rPr sz="2800" b="1" spc="-5" dirty="0">
                <a:latin typeface="Calibri"/>
                <a:cs typeface="Calibri"/>
              </a:rPr>
              <a:t>sad and </a:t>
            </a:r>
            <a:r>
              <a:rPr sz="2800" b="1" spc="-15" dirty="0">
                <a:latin typeface="Calibri"/>
                <a:cs typeface="Calibri"/>
              </a:rPr>
              <a:t>just </a:t>
            </a:r>
            <a:r>
              <a:rPr sz="2800" b="1" spc="-5" dirty="0">
                <a:latin typeface="Calibri"/>
                <a:cs typeface="Calibri"/>
              </a:rPr>
              <a:t>not</a:t>
            </a:r>
            <a:r>
              <a:rPr sz="2800" b="1" spc="26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themselves.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550">
              <a:latin typeface="Calibri"/>
              <a:cs typeface="Calibri"/>
            </a:endParaRPr>
          </a:p>
          <a:p>
            <a:pPr marL="12700" marR="708025">
              <a:lnSpc>
                <a:spcPts val="3020"/>
              </a:lnSpc>
            </a:pPr>
            <a:r>
              <a:rPr sz="2800" b="1" spc="-15" dirty="0">
                <a:latin typeface="Calibri"/>
                <a:cs typeface="Calibri"/>
              </a:rPr>
              <a:t>They </a:t>
            </a:r>
            <a:r>
              <a:rPr sz="2800" b="1" spc="-20" dirty="0">
                <a:latin typeface="Calibri"/>
                <a:cs typeface="Calibri"/>
              </a:rPr>
              <a:t>say </a:t>
            </a:r>
            <a:r>
              <a:rPr sz="2800" b="1" spc="-15" dirty="0">
                <a:latin typeface="Calibri"/>
                <a:cs typeface="Calibri"/>
              </a:rPr>
              <a:t>to </a:t>
            </a:r>
            <a:r>
              <a:rPr sz="2800" b="1" spc="-10" dirty="0">
                <a:latin typeface="Calibri"/>
                <a:cs typeface="Calibri"/>
              </a:rPr>
              <a:t>you, </a:t>
            </a:r>
            <a:r>
              <a:rPr sz="2800" b="1" spc="-5" dirty="0">
                <a:latin typeface="Calibri"/>
                <a:cs typeface="Calibri"/>
              </a:rPr>
              <a:t>“ I am </a:t>
            </a:r>
            <a:r>
              <a:rPr sz="2800" b="1" spc="-15" dirty="0">
                <a:latin typeface="Calibri"/>
                <a:cs typeface="Calibri"/>
              </a:rPr>
              <a:t>just </a:t>
            </a:r>
            <a:r>
              <a:rPr sz="2800" b="1" spc="-5" dirty="0">
                <a:latin typeface="Calibri"/>
                <a:cs typeface="Calibri"/>
              </a:rPr>
              <a:t>so </a:t>
            </a:r>
            <a:r>
              <a:rPr sz="2800" b="1" spc="-10" dirty="0">
                <a:latin typeface="Calibri"/>
                <a:cs typeface="Calibri"/>
              </a:rPr>
              <a:t>tired, </a:t>
            </a:r>
            <a:r>
              <a:rPr sz="2800" b="1" spc="-5" dirty="0">
                <a:latin typeface="Calibri"/>
                <a:cs typeface="Calibri"/>
              </a:rPr>
              <a:t>I don’t know if I </a:t>
            </a:r>
            <a:r>
              <a:rPr sz="2800" b="1" spc="-10" dirty="0">
                <a:latin typeface="Calibri"/>
                <a:cs typeface="Calibri"/>
              </a:rPr>
              <a:t>can </a:t>
            </a:r>
            <a:r>
              <a:rPr sz="2800" b="1" spc="-5" dirty="0">
                <a:latin typeface="Calibri"/>
                <a:cs typeface="Calibri"/>
              </a:rPr>
              <a:t>do this  </a:t>
            </a:r>
            <a:r>
              <a:rPr sz="2800" b="1" spc="-35" dirty="0">
                <a:latin typeface="Calibri"/>
                <a:cs typeface="Calibri"/>
              </a:rPr>
              <a:t>anymore..”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spc="-80" dirty="0">
                <a:solidFill>
                  <a:srgbClr val="6F2F9F"/>
                </a:solidFill>
                <a:latin typeface="Calibri"/>
                <a:cs typeface="Calibri"/>
              </a:rPr>
              <a:t>You</a:t>
            </a:r>
            <a:r>
              <a:rPr sz="2800" b="1" spc="-5" dirty="0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6F2F9F"/>
                </a:solidFill>
                <a:latin typeface="Calibri"/>
                <a:cs typeface="Calibri"/>
              </a:rPr>
              <a:t>say….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3059" y="6326835"/>
            <a:ext cx="15398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61121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6942" y="6582156"/>
            <a:ext cx="1619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252525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252525"/>
                </a:solidFill>
                <a:latin typeface="Calibri"/>
                <a:cs typeface="Calibri"/>
              </a:rPr>
              <a:t>Institute.</a:t>
            </a:r>
            <a:r>
              <a:rPr sz="1200" spc="-75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252525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2" cy="668195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7004" y="119634"/>
            <a:ext cx="33045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61080F"/>
                </a:solidFill>
                <a:latin typeface="Calibri"/>
                <a:cs typeface="Calibri"/>
              </a:rPr>
              <a:t>Group</a:t>
            </a:r>
            <a:r>
              <a:rPr sz="3600" b="1" spc="-60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61080F"/>
                </a:solidFill>
                <a:latin typeface="Calibri"/>
                <a:cs typeface="Calibri"/>
              </a:rPr>
              <a:t>Discussion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7004" y="844041"/>
            <a:ext cx="7692390" cy="276923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299720" algn="l"/>
              </a:tabLst>
            </a:pPr>
            <a:r>
              <a:rPr sz="2400" dirty="0">
                <a:latin typeface="Open Sans"/>
                <a:cs typeface="Open Sans"/>
              </a:rPr>
              <a:t>What did you </a:t>
            </a:r>
            <a:r>
              <a:rPr sz="2400" spc="-5" dirty="0">
                <a:latin typeface="Open Sans"/>
                <a:cs typeface="Open Sans"/>
              </a:rPr>
              <a:t>become </a:t>
            </a:r>
            <a:r>
              <a:rPr sz="2400" spc="-15" dirty="0">
                <a:latin typeface="Open Sans"/>
                <a:cs typeface="Open Sans"/>
              </a:rPr>
              <a:t>aware </a:t>
            </a:r>
            <a:r>
              <a:rPr sz="2400" dirty="0">
                <a:latin typeface="Open Sans"/>
                <a:cs typeface="Open Sans"/>
              </a:rPr>
              <a:t>of during </a:t>
            </a:r>
            <a:r>
              <a:rPr sz="2400" spc="-5" dirty="0">
                <a:latin typeface="Open Sans"/>
                <a:cs typeface="Open Sans"/>
              </a:rPr>
              <a:t>this</a:t>
            </a:r>
            <a:r>
              <a:rPr sz="2400" spc="15" dirty="0">
                <a:latin typeface="Open Sans"/>
                <a:cs typeface="Open Sans"/>
              </a:rPr>
              <a:t> </a:t>
            </a:r>
            <a:r>
              <a:rPr sz="2400" spc="-25" dirty="0">
                <a:latin typeface="Open Sans"/>
                <a:cs typeface="Open Sans"/>
              </a:rPr>
              <a:t>exercise?</a:t>
            </a:r>
            <a:endParaRPr sz="2400">
              <a:latin typeface="Open Sans"/>
              <a:cs typeface="Open Sans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99720" algn="l"/>
              </a:tabLst>
            </a:pPr>
            <a:r>
              <a:rPr sz="2400" spc="-15" dirty="0">
                <a:latin typeface="Open Sans"/>
                <a:cs typeface="Open Sans"/>
              </a:rPr>
              <a:t>How </a:t>
            </a:r>
            <a:r>
              <a:rPr sz="2400" dirty="0">
                <a:latin typeface="Open Sans"/>
                <a:cs typeface="Open Sans"/>
              </a:rPr>
              <a:t>did it </a:t>
            </a:r>
            <a:r>
              <a:rPr sz="2400" spc="-5" dirty="0">
                <a:latin typeface="Open Sans"/>
                <a:cs typeface="Open Sans"/>
              </a:rPr>
              <a:t>feel to ask the suicide</a:t>
            </a:r>
            <a:r>
              <a:rPr sz="2400" spc="60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question?</a:t>
            </a:r>
            <a:endParaRPr sz="2400">
              <a:latin typeface="Open Sans"/>
              <a:cs typeface="Open Sans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99720" algn="l"/>
              </a:tabLst>
            </a:pPr>
            <a:r>
              <a:rPr sz="2400" spc="-20" dirty="0">
                <a:latin typeface="Open Sans"/>
                <a:cs typeface="Open Sans"/>
              </a:rPr>
              <a:t>Was </a:t>
            </a:r>
            <a:r>
              <a:rPr sz="2400" dirty="0">
                <a:latin typeface="Open Sans"/>
                <a:cs typeface="Open Sans"/>
              </a:rPr>
              <a:t>it uncomfortable </a:t>
            </a:r>
            <a:r>
              <a:rPr sz="2400" spc="-5" dirty="0">
                <a:latin typeface="Open Sans"/>
                <a:cs typeface="Open Sans"/>
              </a:rPr>
              <a:t>to ask the</a:t>
            </a:r>
            <a:r>
              <a:rPr sz="2400" spc="2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question?</a:t>
            </a:r>
            <a:endParaRPr sz="2400">
              <a:latin typeface="Open Sans"/>
              <a:cs typeface="Open Sans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99720" algn="l"/>
              </a:tabLst>
            </a:pPr>
            <a:r>
              <a:rPr sz="2400" dirty="0">
                <a:latin typeface="Open Sans"/>
                <a:cs typeface="Open Sans"/>
              </a:rPr>
              <a:t>What was </a:t>
            </a:r>
            <a:r>
              <a:rPr sz="2400" spc="-5" dirty="0">
                <a:latin typeface="Open Sans"/>
                <a:cs typeface="Open Sans"/>
              </a:rPr>
              <a:t>the </a:t>
            </a:r>
            <a:r>
              <a:rPr sz="2400" spc="-15" dirty="0">
                <a:latin typeface="Open Sans"/>
                <a:cs typeface="Open Sans"/>
              </a:rPr>
              <a:t>source </a:t>
            </a:r>
            <a:r>
              <a:rPr sz="2400" dirty="0">
                <a:latin typeface="Open Sans"/>
                <a:cs typeface="Open Sans"/>
              </a:rPr>
              <a:t>of </a:t>
            </a:r>
            <a:r>
              <a:rPr sz="2400" spc="-5" dirty="0">
                <a:latin typeface="Open Sans"/>
                <a:cs typeface="Open Sans"/>
              </a:rPr>
              <a:t>this</a:t>
            </a:r>
            <a:r>
              <a:rPr sz="2400" spc="30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discomfort?</a:t>
            </a:r>
            <a:endParaRPr sz="2400">
              <a:latin typeface="Open Sans"/>
              <a:cs typeface="Open Sans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99720" algn="l"/>
              </a:tabLst>
            </a:pPr>
            <a:r>
              <a:rPr sz="2400" dirty="0">
                <a:latin typeface="Open Sans"/>
                <a:cs typeface="Open Sans"/>
              </a:rPr>
              <a:t>What did you </a:t>
            </a:r>
            <a:r>
              <a:rPr sz="2400" spc="-5" dirty="0">
                <a:latin typeface="Open Sans"/>
                <a:cs typeface="Open Sans"/>
              </a:rPr>
              <a:t>learn </a:t>
            </a:r>
            <a:r>
              <a:rPr sz="2400" spc="-10" dirty="0">
                <a:latin typeface="Open Sans"/>
                <a:cs typeface="Open Sans"/>
              </a:rPr>
              <a:t>from </a:t>
            </a:r>
            <a:r>
              <a:rPr sz="2400" spc="-5" dirty="0">
                <a:latin typeface="Open Sans"/>
                <a:cs typeface="Open Sans"/>
              </a:rPr>
              <a:t>this</a:t>
            </a:r>
            <a:r>
              <a:rPr sz="2400" spc="15" dirty="0">
                <a:latin typeface="Open Sans"/>
                <a:cs typeface="Open Sans"/>
              </a:rPr>
              <a:t> </a:t>
            </a:r>
            <a:r>
              <a:rPr sz="2400" spc="-10" dirty="0">
                <a:latin typeface="Open Sans"/>
                <a:cs typeface="Open Sans"/>
              </a:rPr>
              <a:t>experience?</a:t>
            </a:r>
            <a:endParaRPr sz="24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8618" y="137795"/>
            <a:ext cx="988542" cy="914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63109" y="0"/>
            <a:ext cx="7129145" cy="3857625"/>
            <a:chOff x="5063109" y="0"/>
            <a:chExt cx="7129145" cy="3857625"/>
          </a:xfrm>
        </p:grpSpPr>
        <p:sp>
          <p:nvSpPr>
            <p:cNvPr id="4" name="object 4"/>
            <p:cNvSpPr/>
            <p:nvPr/>
          </p:nvSpPr>
          <p:spPr>
            <a:xfrm>
              <a:off x="5177409" y="1238250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1058031" y="12700"/>
                  </a:moveTo>
                  <a:lnTo>
                    <a:pt x="770738" y="12700"/>
                  </a:lnTo>
                  <a:lnTo>
                    <a:pt x="724342" y="25400"/>
                  </a:lnTo>
                  <a:lnTo>
                    <a:pt x="590507" y="63500"/>
                  </a:lnTo>
                  <a:lnTo>
                    <a:pt x="547891" y="88900"/>
                  </a:lnTo>
                  <a:lnTo>
                    <a:pt x="506379" y="101600"/>
                  </a:lnTo>
                  <a:lnTo>
                    <a:pt x="466032" y="127000"/>
                  </a:lnTo>
                  <a:lnTo>
                    <a:pt x="426915" y="152400"/>
                  </a:lnTo>
                  <a:lnTo>
                    <a:pt x="389090" y="177800"/>
                  </a:lnTo>
                  <a:lnTo>
                    <a:pt x="352621" y="203200"/>
                  </a:lnTo>
                  <a:lnTo>
                    <a:pt x="317571" y="228600"/>
                  </a:lnTo>
                  <a:lnTo>
                    <a:pt x="284003" y="254000"/>
                  </a:lnTo>
                  <a:lnTo>
                    <a:pt x="251981" y="292100"/>
                  </a:lnTo>
                  <a:lnTo>
                    <a:pt x="221566" y="330200"/>
                  </a:lnTo>
                  <a:lnTo>
                    <a:pt x="192823" y="355600"/>
                  </a:lnTo>
                  <a:lnTo>
                    <a:pt x="165814" y="393700"/>
                  </a:lnTo>
                  <a:lnTo>
                    <a:pt x="140604" y="431800"/>
                  </a:lnTo>
                  <a:lnTo>
                    <a:pt x="117254" y="469900"/>
                  </a:lnTo>
                  <a:lnTo>
                    <a:pt x="95828" y="508000"/>
                  </a:lnTo>
                  <a:lnTo>
                    <a:pt x="76389" y="558800"/>
                  </a:lnTo>
                  <a:lnTo>
                    <a:pt x="59001" y="596900"/>
                  </a:lnTo>
                  <a:lnTo>
                    <a:pt x="43727" y="635000"/>
                  </a:lnTo>
                  <a:lnTo>
                    <a:pt x="30629" y="685800"/>
                  </a:lnTo>
                  <a:lnTo>
                    <a:pt x="19771" y="736600"/>
                  </a:lnTo>
                  <a:lnTo>
                    <a:pt x="11215" y="774700"/>
                  </a:lnTo>
                  <a:lnTo>
                    <a:pt x="5026" y="825500"/>
                  </a:lnTo>
                  <a:lnTo>
                    <a:pt x="1267" y="876300"/>
                  </a:lnTo>
                  <a:lnTo>
                    <a:pt x="0" y="914400"/>
                  </a:lnTo>
                  <a:lnTo>
                    <a:pt x="1267" y="965200"/>
                  </a:lnTo>
                  <a:lnTo>
                    <a:pt x="5026" y="1016000"/>
                  </a:lnTo>
                  <a:lnTo>
                    <a:pt x="11215" y="1066800"/>
                  </a:lnTo>
                  <a:lnTo>
                    <a:pt x="19771" y="1104900"/>
                  </a:lnTo>
                  <a:lnTo>
                    <a:pt x="30629" y="1155700"/>
                  </a:lnTo>
                  <a:lnTo>
                    <a:pt x="43727" y="1206500"/>
                  </a:lnTo>
                  <a:lnTo>
                    <a:pt x="59001" y="1244600"/>
                  </a:lnTo>
                  <a:lnTo>
                    <a:pt x="76389" y="1282700"/>
                  </a:lnTo>
                  <a:lnTo>
                    <a:pt x="95828" y="1333500"/>
                  </a:lnTo>
                  <a:lnTo>
                    <a:pt x="117254" y="1371600"/>
                  </a:lnTo>
                  <a:lnTo>
                    <a:pt x="140604" y="1409700"/>
                  </a:lnTo>
                  <a:lnTo>
                    <a:pt x="165814" y="1447800"/>
                  </a:lnTo>
                  <a:lnTo>
                    <a:pt x="192823" y="1485900"/>
                  </a:lnTo>
                  <a:lnTo>
                    <a:pt x="221566" y="1511300"/>
                  </a:lnTo>
                  <a:lnTo>
                    <a:pt x="251981" y="1549400"/>
                  </a:lnTo>
                  <a:lnTo>
                    <a:pt x="284003" y="1587500"/>
                  </a:lnTo>
                  <a:lnTo>
                    <a:pt x="317571" y="1612900"/>
                  </a:lnTo>
                  <a:lnTo>
                    <a:pt x="352621" y="1638300"/>
                  </a:lnTo>
                  <a:lnTo>
                    <a:pt x="389090" y="1663700"/>
                  </a:lnTo>
                  <a:lnTo>
                    <a:pt x="426915" y="1689100"/>
                  </a:lnTo>
                  <a:lnTo>
                    <a:pt x="466032" y="1714500"/>
                  </a:lnTo>
                  <a:lnTo>
                    <a:pt x="506379" y="1739900"/>
                  </a:lnTo>
                  <a:lnTo>
                    <a:pt x="547891" y="1752600"/>
                  </a:lnTo>
                  <a:lnTo>
                    <a:pt x="590507" y="1778000"/>
                  </a:lnTo>
                  <a:lnTo>
                    <a:pt x="634163" y="1790700"/>
                  </a:lnTo>
                  <a:lnTo>
                    <a:pt x="770738" y="1828800"/>
                  </a:lnTo>
                  <a:lnTo>
                    <a:pt x="1058031" y="1828800"/>
                  </a:lnTo>
                  <a:lnTo>
                    <a:pt x="1149960" y="1803400"/>
                  </a:lnTo>
                  <a:lnTo>
                    <a:pt x="818085" y="1803400"/>
                  </a:lnTo>
                  <a:lnTo>
                    <a:pt x="724774" y="1778000"/>
                  </a:lnTo>
                  <a:lnTo>
                    <a:pt x="679414" y="1778000"/>
                  </a:lnTo>
                  <a:lnTo>
                    <a:pt x="635008" y="1765300"/>
                  </a:lnTo>
                  <a:lnTo>
                    <a:pt x="591622" y="1739900"/>
                  </a:lnTo>
                  <a:lnTo>
                    <a:pt x="549324" y="1727200"/>
                  </a:lnTo>
                  <a:lnTo>
                    <a:pt x="508182" y="1701800"/>
                  </a:lnTo>
                  <a:lnTo>
                    <a:pt x="468263" y="1689100"/>
                  </a:lnTo>
                  <a:lnTo>
                    <a:pt x="429634" y="1663700"/>
                  </a:lnTo>
                  <a:lnTo>
                    <a:pt x="392362" y="1638300"/>
                  </a:lnTo>
                  <a:lnTo>
                    <a:pt x="356516" y="1600200"/>
                  </a:lnTo>
                  <a:lnTo>
                    <a:pt x="322163" y="1574800"/>
                  </a:lnTo>
                  <a:lnTo>
                    <a:pt x="289369" y="1549400"/>
                  </a:lnTo>
                  <a:lnTo>
                    <a:pt x="258203" y="1511300"/>
                  </a:lnTo>
                  <a:lnTo>
                    <a:pt x="228731" y="1473200"/>
                  </a:lnTo>
                  <a:lnTo>
                    <a:pt x="201021" y="1447800"/>
                  </a:lnTo>
                  <a:lnTo>
                    <a:pt x="175141" y="1409700"/>
                  </a:lnTo>
                  <a:lnTo>
                    <a:pt x="151158" y="1371600"/>
                  </a:lnTo>
                  <a:lnTo>
                    <a:pt x="129139" y="1320800"/>
                  </a:lnTo>
                  <a:lnTo>
                    <a:pt x="109151" y="1282700"/>
                  </a:lnTo>
                  <a:lnTo>
                    <a:pt x="91263" y="1244600"/>
                  </a:lnTo>
                  <a:lnTo>
                    <a:pt x="75541" y="1193800"/>
                  </a:lnTo>
                  <a:lnTo>
                    <a:pt x="62053" y="1155700"/>
                  </a:lnTo>
                  <a:lnTo>
                    <a:pt x="50866" y="1104900"/>
                  </a:lnTo>
                  <a:lnTo>
                    <a:pt x="42048" y="1066800"/>
                  </a:lnTo>
                  <a:lnTo>
                    <a:pt x="35666" y="1016000"/>
                  </a:lnTo>
                  <a:lnTo>
                    <a:pt x="31787" y="965200"/>
                  </a:lnTo>
                  <a:lnTo>
                    <a:pt x="30479" y="914400"/>
                  </a:lnTo>
                  <a:lnTo>
                    <a:pt x="31787" y="876300"/>
                  </a:lnTo>
                  <a:lnTo>
                    <a:pt x="35666" y="825500"/>
                  </a:lnTo>
                  <a:lnTo>
                    <a:pt x="42048" y="774700"/>
                  </a:lnTo>
                  <a:lnTo>
                    <a:pt x="50866" y="736600"/>
                  </a:lnTo>
                  <a:lnTo>
                    <a:pt x="62053" y="685800"/>
                  </a:lnTo>
                  <a:lnTo>
                    <a:pt x="75541" y="647700"/>
                  </a:lnTo>
                  <a:lnTo>
                    <a:pt x="91263" y="596900"/>
                  </a:lnTo>
                  <a:lnTo>
                    <a:pt x="109151" y="558800"/>
                  </a:lnTo>
                  <a:lnTo>
                    <a:pt x="129139" y="520700"/>
                  </a:lnTo>
                  <a:lnTo>
                    <a:pt x="151158" y="469900"/>
                  </a:lnTo>
                  <a:lnTo>
                    <a:pt x="175141" y="431800"/>
                  </a:lnTo>
                  <a:lnTo>
                    <a:pt x="201021" y="393700"/>
                  </a:lnTo>
                  <a:lnTo>
                    <a:pt x="228731" y="368300"/>
                  </a:lnTo>
                  <a:lnTo>
                    <a:pt x="258203" y="330200"/>
                  </a:lnTo>
                  <a:lnTo>
                    <a:pt x="289369" y="292100"/>
                  </a:lnTo>
                  <a:lnTo>
                    <a:pt x="322163" y="266700"/>
                  </a:lnTo>
                  <a:lnTo>
                    <a:pt x="356516" y="241300"/>
                  </a:lnTo>
                  <a:lnTo>
                    <a:pt x="392362" y="203200"/>
                  </a:lnTo>
                  <a:lnTo>
                    <a:pt x="429634" y="177800"/>
                  </a:lnTo>
                  <a:lnTo>
                    <a:pt x="468263" y="152400"/>
                  </a:lnTo>
                  <a:lnTo>
                    <a:pt x="508182" y="139700"/>
                  </a:lnTo>
                  <a:lnTo>
                    <a:pt x="549324" y="114300"/>
                  </a:lnTo>
                  <a:lnTo>
                    <a:pt x="591622" y="101600"/>
                  </a:lnTo>
                  <a:lnTo>
                    <a:pt x="635008" y="76200"/>
                  </a:lnTo>
                  <a:lnTo>
                    <a:pt x="679414" y="63500"/>
                  </a:lnTo>
                  <a:lnTo>
                    <a:pt x="724774" y="63500"/>
                  </a:lnTo>
                  <a:lnTo>
                    <a:pt x="818085" y="38100"/>
                  </a:lnTo>
                  <a:lnTo>
                    <a:pt x="1149960" y="38100"/>
                  </a:lnTo>
                  <a:lnTo>
                    <a:pt x="1058031" y="12700"/>
                  </a:lnTo>
                  <a:close/>
                </a:path>
                <a:path w="1828800" h="1828800">
                  <a:moveTo>
                    <a:pt x="1149960" y="38100"/>
                  </a:moveTo>
                  <a:lnTo>
                    <a:pt x="1010714" y="38100"/>
                  </a:lnTo>
                  <a:lnTo>
                    <a:pt x="1104025" y="63500"/>
                  </a:lnTo>
                  <a:lnTo>
                    <a:pt x="1149385" y="63500"/>
                  </a:lnTo>
                  <a:lnTo>
                    <a:pt x="1193791" y="76200"/>
                  </a:lnTo>
                  <a:lnTo>
                    <a:pt x="1237177" y="101600"/>
                  </a:lnTo>
                  <a:lnTo>
                    <a:pt x="1279475" y="114300"/>
                  </a:lnTo>
                  <a:lnTo>
                    <a:pt x="1320617" y="139700"/>
                  </a:lnTo>
                  <a:lnTo>
                    <a:pt x="1360536" y="152400"/>
                  </a:lnTo>
                  <a:lnTo>
                    <a:pt x="1399165" y="177800"/>
                  </a:lnTo>
                  <a:lnTo>
                    <a:pt x="1436437" y="203200"/>
                  </a:lnTo>
                  <a:lnTo>
                    <a:pt x="1472283" y="241300"/>
                  </a:lnTo>
                  <a:lnTo>
                    <a:pt x="1506636" y="266700"/>
                  </a:lnTo>
                  <a:lnTo>
                    <a:pt x="1539430" y="292100"/>
                  </a:lnTo>
                  <a:lnTo>
                    <a:pt x="1570596" y="330200"/>
                  </a:lnTo>
                  <a:lnTo>
                    <a:pt x="1600068" y="368300"/>
                  </a:lnTo>
                  <a:lnTo>
                    <a:pt x="1627778" y="393700"/>
                  </a:lnTo>
                  <a:lnTo>
                    <a:pt x="1653658" y="431800"/>
                  </a:lnTo>
                  <a:lnTo>
                    <a:pt x="1677641" y="469900"/>
                  </a:lnTo>
                  <a:lnTo>
                    <a:pt x="1699660" y="520700"/>
                  </a:lnTo>
                  <a:lnTo>
                    <a:pt x="1719648" y="558800"/>
                  </a:lnTo>
                  <a:lnTo>
                    <a:pt x="1737536" y="596900"/>
                  </a:lnTo>
                  <a:lnTo>
                    <a:pt x="1753258" y="647700"/>
                  </a:lnTo>
                  <a:lnTo>
                    <a:pt x="1766746" y="685800"/>
                  </a:lnTo>
                  <a:lnTo>
                    <a:pt x="1777933" y="736600"/>
                  </a:lnTo>
                  <a:lnTo>
                    <a:pt x="1786751" y="774700"/>
                  </a:lnTo>
                  <a:lnTo>
                    <a:pt x="1793133" y="825500"/>
                  </a:lnTo>
                  <a:lnTo>
                    <a:pt x="1797012" y="876300"/>
                  </a:lnTo>
                  <a:lnTo>
                    <a:pt x="1798319" y="914400"/>
                  </a:lnTo>
                  <a:lnTo>
                    <a:pt x="1797012" y="965200"/>
                  </a:lnTo>
                  <a:lnTo>
                    <a:pt x="1793133" y="1016000"/>
                  </a:lnTo>
                  <a:lnTo>
                    <a:pt x="1786751" y="1066800"/>
                  </a:lnTo>
                  <a:lnTo>
                    <a:pt x="1777933" y="1104900"/>
                  </a:lnTo>
                  <a:lnTo>
                    <a:pt x="1766746" y="1155700"/>
                  </a:lnTo>
                  <a:lnTo>
                    <a:pt x="1753258" y="1193800"/>
                  </a:lnTo>
                  <a:lnTo>
                    <a:pt x="1737536" y="1244600"/>
                  </a:lnTo>
                  <a:lnTo>
                    <a:pt x="1719648" y="1282700"/>
                  </a:lnTo>
                  <a:lnTo>
                    <a:pt x="1699660" y="1320800"/>
                  </a:lnTo>
                  <a:lnTo>
                    <a:pt x="1677641" y="1371600"/>
                  </a:lnTo>
                  <a:lnTo>
                    <a:pt x="1653658" y="1409700"/>
                  </a:lnTo>
                  <a:lnTo>
                    <a:pt x="1627778" y="1447800"/>
                  </a:lnTo>
                  <a:lnTo>
                    <a:pt x="1600068" y="1473200"/>
                  </a:lnTo>
                  <a:lnTo>
                    <a:pt x="1570596" y="1511300"/>
                  </a:lnTo>
                  <a:lnTo>
                    <a:pt x="1539430" y="1549400"/>
                  </a:lnTo>
                  <a:lnTo>
                    <a:pt x="1506636" y="1574800"/>
                  </a:lnTo>
                  <a:lnTo>
                    <a:pt x="1472283" y="1600200"/>
                  </a:lnTo>
                  <a:lnTo>
                    <a:pt x="1436437" y="1638300"/>
                  </a:lnTo>
                  <a:lnTo>
                    <a:pt x="1399165" y="1663700"/>
                  </a:lnTo>
                  <a:lnTo>
                    <a:pt x="1360536" y="1689100"/>
                  </a:lnTo>
                  <a:lnTo>
                    <a:pt x="1320617" y="1701800"/>
                  </a:lnTo>
                  <a:lnTo>
                    <a:pt x="1279475" y="1727200"/>
                  </a:lnTo>
                  <a:lnTo>
                    <a:pt x="1237177" y="1739900"/>
                  </a:lnTo>
                  <a:lnTo>
                    <a:pt x="1193791" y="1765300"/>
                  </a:lnTo>
                  <a:lnTo>
                    <a:pt x="1149385" y="1778000"/>
                  </a:lnTo>
                  <a:lnTo>
                    <a:pt x="1104025" y="1778000"/>
                  </a:lnTo>
                  <a:lnTo>
                    <a:pt x="1010714" y="1803400"/>
                  </a:lnTo>
                  <a:lnTo>
                    <a:pt x="1149960" y="1803400"/>
                  </a:lnTo>
                  <a:lnTo>
                    <a:pt x="1238240" y="1778000"/>
                  </a:lnTo>
                  <a:lnTo>
                    <a:pt x="1280854" y="1752600"/>
                  </a:lnTo>
                  <a:lnTo>
                    <a:pt x="1322365" y="1739900"/>
                  </a:lnTo>
                  <a:lnTo>
                    <a:pt x="1362711" y="1714500"/>
                  </a:lnTo>
                  <a:lnTo>
                    <a:pt x="1401828" y="1689100"/>
                  </a:lnTo>
                  <a:lnTo>
                    <a:pt x="1439653" y="1663700"/>
                  </a:lnTo>
                  <a:lnTo>
                    <a:pt x="1476124" y="1638300"/>
                  </a:lnTo>
                  <a:lnTo>
                    <a:pt x="1511176" y="1612900"/>
                  </a:lnTo>
                  <a:lnTo>
                    <a:pt x="1544746" y="1587500"/>
                  </a:lnTo>
                  <a:lnTo>
                    <a:pt x="1576772" y="1549400"/>
                  </a:lnTo>
                  <a:lnTo>
                    <a:pt x="1607190" y="1511300"/>
                  </a:lnTo>
                  <a:lnTo>
                    <a:pt x="1635937" y="1485900"/>
                  </a:lnTo>
                  <a:lnTo>
                    <a:pt x="1662950" y="1447800"/>
                  </a:lnTo>
                  <a:lnTo>
                    <a:pt x="1688164" y="1409700"/>
                  </a:lnTo>
                  <a:lnTo>
                    <a:pt x="1711518" y="1371600"/>
                  </a:lnTo>
                  <a:lnTo>
                    <a:pt x="1732948" y="1333500"/>
                  </a:lnTo>
                  <a:lnTo>
                    <a:pt x="1752391" y="1282700"/>
                  </a:lnTo>
                  <a:lnTo>
                    <a:pt x="1769783" y="1244600"/>
                  </a:lnTo>
                  <a:lnTo>
                    <a:pt x="1785061" y="1206500"/>
                  </a:lnTo>
                  <a:lnTo>
                    <a:pt x="1798162" y="1155700"/>
                  </a:lnTo>
                  <a:lnTo>
                    <a:pt x="1809023" y="1104900"/>
                  </a:lnTo>
                  <a:lnTo>
                    <a:pt x="1817580" y="1066800"/>
                  </a:lnTo>
                  <a:lnTo>
                    <a:pt x="1823771" y="1016000"/>
                  </a:lnTo>
                  <a:lnTo>
                    <a:pt x="1827532" y="965200"/>
                  </a:lnTo>
                  <a:lnTo>
                    <a:pt x="1828799" y="914400"/>
                  </a:lnTo>
                  <a:lnTo>
                    <a:pt x="1827532" y="876300"/>
                  </a:lnTo>
                  <a:lnTo>
                    <a:pt x="1823771" y="825500"/>
                  </a:lnTo>
                  <a:lnTo>
                    <a:pt x="1817580" y="774700"/>
                  </a:lnTo>
                  <a:lnTo>
                    <a:pt x="1809023" y="736600"/>
                  </a:lnTo>
                  <a:lnTo>
                    <a:pt x="1798162" y="685800"/>
                  </a:lnTo>
                  <a:lnTo>
                    <a:pt x="1785061" y="635000"/>
                  </a:lnTo>
                  <a:lnTo>
                    <a:pt x="1769783" y="596900"/>
                  </a:lnTo>
                  <a:lnTo>
                    <a:pt x="1752391" y="558800"/>
                  </a:lnTo>
                  <a:lnTo>
                    <a:pt x="1732948" y="508000"/>
                  </a:lnTo>
                  <a:lnTo>
                    <a:pt x="1711518" y="469900"/>
                  </a:lnTo>
                  <a:lnTo>
                    <a:pt x="1688164" y="431800"/>
                  </a:lnTo>
                  <a:lnTo>
                    <a:pt x="1662950" y="393700"/>
                  </a:lnTo>
                  <a:lnTo>
                    <a:pt x="1635937" y="355600"/>
                  </a:lnTo>
                  <a:lnTo>
                    <a:pt x="1607190" y="330200"/>
                  </a:lnTo>
                  <a:lnTo>
                    <a:pt x="1576772" y="292100"/>
                  </a:lnTo>
                  <a:lnTo>
                    <a:pt x="1544746" y="254000"/>
                  </a:lnTo>
                  <a:lnTo>
                    <a:pt x="1511176" y="228600"/>
                  </a:lnTo>
                  <a:lnTo>
                    <a:pt x="1476124" y="203200"/>
                  </a:lnTo>
                  <a:lnTo>
                    <a:pt x="1439653" y="177800"/>
                  </a:lnTo>
                  <a:lnTo>
                    <a:pt x="1401828" y="152400"/>
                  </a:lnTo>
                  <a:lnTo>
                    <a:pt x="1362711" y="127000"/>
                  </a:lnTo>
                  <a:lnTo>
                    <a:pt x="1322365" y="101600"/>
                  </a:lnTo>
                  <a:lnTo>
                    <a:pt x="1280854" y="88900"/>
                  </a:lnTo>
                  <a:lnTo>
                    <a:pt x="1238240" y="63500"/>
                  </a:lnTo>
                  <a:lnTo>
                    <a:pt x="1149960" y="38100"/>
                  </a:lnTo>
                  <a:close/>
                </a:path>
                <a:path w="1828800" h="1828800">
                  <a:moveTo>
                    <a:pt x="1010541" y="1765300"/>
                  </a:moveTo>
                  <a:lnTo>
                    <a:pt x="818258" y="1765300"/>
                  </a:lnTo>
                  <a:lnTo>
                    <a:pt x="865975" y="1778000"/>
                  </a:lnTo>
                  <a:lnTo>
                    <a:pt x="962824" y="1778000"/>
                  </a:lnTo>
                  <a:lnTo>
                    <a:pt x="1010541" y="1765300"/>
                  </a:lnTo>
                  <a:close/>
                </a:path>
                <a:path w="1828800" h="1828800">
                  <a:moveTo>
                    <a:pt x="1057477" y="76200"/>
                  </a:moveTo>
                  <a:lnTo>
                    <a:pt x="771322" y="76200"/>
                  </a:lnTo>
                  <a:lnTo>
                    <a:pt x="725237" y="88900"/>
                  </a:lnTo>
                  <a:lnTo>
                    <a:pt x="592819" y="127000"/>
                  </a:lnTo>
                  <a:lnTo>
                    <a:pt x="550865" y="152400"/>
                  </a:lnTo>
                  <a:lnTo>
                    <a:pt x="510124" y="165100"/>
                  </a:lnTo>
                  <a:lnTo>
                    <a:pt x="470667" y="190500"/>
                  </a:lnTo>
                  <a:lnTo>
                    <a:pt x="432567" y="215900"/>
                  </a:lnTo>
                  <a:lnTo>
                    <a:pt x="395896" y="241300"/>
                  </a:lnTo>
                  <a:lnTo>
                    <a:pt x="360726" y="266700"/>
                  </a:lnTo>
                  <a:lnTo>
                    <a:pt x="327129" y="304800"/>
                  </a:lnTo>
                  <a:lnTo>
                    <a:pt x="295177" y="330200"/>
                  </a:lnTo>
                  <a:lnTo>
                    <a:pt x="264943" y="368300"/>
                  </a:lnTo>
                  <a:lnTo>
                    <a:pt x="236498" y="406400"/>
                  </a:lnTo>
                  <a:lnTo>
                    <a:pt x="209914" y="444500"/>
                  </a:lnTo>
                  <a:lnTo>
                    <a:pt x="185264" y="482600"/>
                  </a:lnTo>
                  <a:lnTo>
                    <a:pt x="162619" y="520700"/>
                  </a:lnTo>
                  <a:lnTo>
                    <a:pt x="142052" y="558800"/>
                  </a:lnTo>
                  <a:lnTo>
                    <a:pt x="123634" y="596900"/>
                  </a:lnTo>
                  <a:lnTo>
                    <a:pt x="107439" y="647700"/>
                  </a:lnTo>
                  <a:lnTo>
                    <a:pt x="93537" y="685800"/>
                  </a:lnTo>
                  <a:lnTo>
                    <a:pt x="82001" y="736600"/>
                  </a:lnTo>
                  <a:lnTo>
                    <a:pt x="72904" y="774700"/>
                  </a:lnTo>
                  <a:lnTo>
                    <a:pt x="66316" y="825500"/>
                  </a:lnTo>
                  <a:lnTo>
                    <a:pt x="62311" y="876300"/>
                  </a:lnTo>
                  <a:lnTo>
                    <a:pt x="60960" y="914400"/>
                  </a:lnTo>
                  <a:lnTo>
                    <a:pt x="62311" y="965200"/>
                  </a:lnTo>
                  <a:lnTo>
                    <a:pt x="66316" y="1016000"/>
                  </a:lnTo>
                  <a:lnTo>
                    <a:pt x="72904" y="1066800"/>
                  </a:lnTo>
                  <a:lnTo>
                    <a:pt x="82001" y="1104900"/>
                  </a:lnTo>
                  <a:lnTo>
                    <a:pt x="93537" y="1155700"/>
                  </a:lnTo>
                  <a:lnTo>
                    <a:pt x="107439" y="1193800"/>
                  </a:lnTo>
                  <a:lnTo>
                    <a:pt x="123634" y="1244600"/>
                  </a:lnTo>
                  <a:lnTo>
                    <a:pt x="142052" y="1282700"/>
                  </a:lnTo>
                  <a:lnTo>
                    <a:pt x="162619" y="1320800"/>
                  </a:lnTo>
                  <a:lnTo>
                    <a:pt x="185264" y="1358900"/>
                  </a:lnTo>
                  <a:lnTo>
                    <a:pt x="209914" y="1397000"/>
                  </a:lnTo>
                  <a:lnTo>
                    <a:pt x="236498" y="1435100"/>
                  </a:lnTo>
                  <a:lnTo>
                    <a:pt x="264943" y="1473200"/>
                  </a:lnTo>
                  <a:lnTo>
                    <a:pt x="295177" y="1511300"/>
                  </a:lnTo>
                  <a:lnTo>
                    <a:pt x="327129" y="1536700"/>
                  </a:lnTo>
                  <a:lnTo>
                    <a:pt x="360726" y="1574800"/>
                  </a:lnTo>
                  <a:lnTo>
                    <a:pt x="395896" y="1600200"/>
                  </a:lnTo>
                  <a:lnTo>
                    <a:pt x="432567" y="1625600"/>
                  </a:lnTo>
                  <a:lnTo>
                    <a:pt x="470667" y="1651000"/>
                  </a:lnTo>
                  <a:lnTo>
                    <a:pt x="510124" y="1676400"/>
                  </a:lnTo>
                  <a:lnTo>
                    <a:pt x="550865" y="1689100"/>
                  </a:lnTo>
                  <a:lnTo>
                    <a:pt x="592819" y="1714500"/>
                  </a:lnTo>
                  <a:lnTo>
                    <a:pt x="635914" y="1727200"/>
                  </a:lnTo>
                  <a:lnTo>
                    <a:pt x="771322" y="1765300"/>
                  </a:lnTo>
                  <a:lnTo>
                    <a:pt x="1057477" y="1765300"/>
                  </a:lnTo>
                  <a:lnTo>
                    <a:pt x="1192885" y="1727200"/>
                  </a:lnTo>
                  <a:lnTo>
                    <a:pt x="1235980" y="1714500"/>
                  </a:lnTo>
                  <a:lnTo>
                    <a:pt x="1277934" y="1689100"/>
                  </a:lnTo>
                  <a:lnTo>
                    <a:pt x="1318675" y="1676400"/>
                  </a:lnTo>
                  <a:lnTo>
                    <a:pt x="1358132" y="1651000"/>
                  </a:lnTo>
                  <a:lnTo>
                    <a:pt x="1396232" y="1625600"/>
                  </a:lnTo>
                  <a:lnTo>
                    <a:pt x="1432903" y="1600200"/>
                  </a:lnTo>
                  <a:lnTo>
                    <a:pt x="1468073" y="1574800"/>
                  </a:lnTo>
                  <a:lnTo>
                    <a:pt x="1501670" y="1536700"/>
                  </a:lnTo>
                  <a:lnTo>
                    <a:pt x="1533622" y="1511300"/>
                  </a:lnTo>
                  <a:lnTo>
                    <a:pt x="1563856" y="1473200"/>
                  </a:lnTo>
                  <a:lnTo>
                    <a:pt x="1592301" y="1435100"/>
                  </a:lnTo>
                  <a:lnTo>
                    <a:pt x="1618885" y="1397000"/>
                  </a:lnTo>
                  <a:lnTo>
                    <a:pt x="1643535" y="1358900"/>
                  </a:lnTo>
                  <a:lnTo>
                    <a:pt x="1666180" y="1320800"/>
                  </a:lnTo>
                  <a:lnTo>
                    <a:pt x="1686747" y="1282700"/>
                  </a:lnTo>
                  <a:lnTo>
                    <a:pt x="1705165" y="1244600"/>
                  </a:lnTo>
                  <a:lnTo>
                    <a:pt x="1721360" y="1193800"/>
                  </a:lnTo>
                  <a:lnTo>
                    <a:pt x="1735262" y="1155700"/>
                  </a:lnTo>
                  <a:lnTo>
                    <a:pt x="1746798" y="1104900"/>
                  </a:lnTo>
                  <a:lnTo>
                    <a:pt x="1755895" y="1066800"/>
                  </a:lnTo>
                  <a:lnTo>
                    <a:pt x="1762483" y="1016000"/>
                  </a:lnTo>
                  <a:lnTo>
                    <a:pt x="1766488" y="965200"/>
                  </a:lnTo>
                  <a:lnTo>
                    <a:pt x="1767839" y="914400"/>
                  </a:lnTo>
                  <a:lnTo>
                    <a:pt x="1766488" y="876300"/>
                  </a:lnTo>
                  <a:lnTo>
                    <a:pt x="1762483" y="825500"/>
                  </a:lnTo>
                  <a:lnTo>
                    <a:pt x="1755895" y="774700"/>
                  </a:lnTo>
                  <a:lnTo>
                    <a:pt x="1746798" y="736600"/>
                  </a:lnTo>
                  <a:lnTo>
                    <a:pt x="1735262" y="685800"/>
                  </a:lnTo>
                  <a:lnTo>
                    <a:pt x="1721360" y="647700"/>
                  </a:lnTo>
                  <a:lnTo>
                    <a:pt x="1705165" y="596900"/>
                  </a:lnTo>
                  <a:lnTo>
                    <a:pt x="1686747" y="558800"/>
                  </a:lnTo>
                  <a:lnTo>
                    <a:pt x="1666180" y="520700"/>
                  </a:lnTo>
                  <a:lnTo>
                    <a:pt x="1643535" y="482600"/>
                  </a:lnTo>
                  <a:lnTo>
                    <a:pt x="1618885" y="444500"/>
                  </a:lnTo>
                  <a:lnTo>
                    <a:pt x="1592301" y="406400"/>
                  </a:lnTo>
                  <a:lnTo>
                    <a:pt x="1563856" y="368300"/>
                  </a:lnTo>
                  <a:lnTo>
                    <a:pt x="1533622" y="330200"/>
                  </a:lnTo>
                  <a:lnTo>
                    <a:pt x="1501670" y="304800"/>
                  </a:lnTo>
                  <a:lnTo>
                    <a:pt x="1468073" y="266700"/>
                  </a:lnTo>
                  <a:lnTo>
                    <a:pt x="1432903" y="241300"/>
                  </a:lnTo>
                  <a:lnTo>
                    <a:pt x="1396232" y="215900"/>
                  </a:lnTo>
                  <a:lnTo>
                    <a:pt x="1358132" y="190500"/>
                  </a:lnTo>
                  <a:lnTo>
                    <a:pt x="1318675" y="165100"/>
                  </a:lnTo>
                  <a:lnTo>
                    <a:pt x="1277934" y="152400"/>
                  </a:lnTo>
                  <a:lnTo>
                    <a:pt x="1235980" y="127000"/>
                  </a:lnTo>
                  <a:lnTo>
                    <a:pt x="1103562" y="88900"/>
                  </a:lnTo>
                  <a:lnTo>
                    <a:pt x="1057477" y="76200"/>
                  </a:lnTo>
                  <a:close/>
                </a:path>
                <a:path w="1828800" h="1828800">
                  <a:moveTo>
                    <a:pt x="962824" y="63500"/>
                  </a:moveTo>
                  <a:lnTo>
                    <a:pt x="865975" y="63500"/>
                  </a:lnTo>
                  <a:lnTo>
                    <a:pt x="818258" y="76200"/>
                  </a:lnTo>
                  <a:lnTo>
                    <a:pt x="1010541" y="76200"/>
                  </a:lnTo>
                  <a:lnTo>
                    <a:pt x="962824" y="63500"/>
                  </a:lnTo>
                  <a:close/>
                </a:path>
                <a:path w="1828800" h="1828800">
                  <a:moveTo>
                    <a:pt x="914400" y="0"/>
                  </a:moveTo>
                  <a:lnTo>
                    <a:pt x="865830" y="12700"/>
                  </a:lnTo>
                  <a:lnTo>
                    <a:pt x="962957" y="127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111A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5492" y="0"/>
              <a:ext cx="4826508" cy="30670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63109" y="3400425"/>
              <a:ext cx="2057400" cy="457200"/>
            </a:xfrm>
            <a:custGeom>
              <a:avLst/>
              <a:gdLst/>
              <a:ahLst/>
              <a:cxnLst/>
              <a:rect l="l" t="t" r="r" b="b"/>
              <a:pathLst>
                <a:path w="2057400" h="457200">
                  <a:moveTo>
                    <a:pt x="1828799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4644" y="274666"/>
                  </a:lnTo>
                  <a:lnTo>
                    <a:pt x="17966" y="317575"/>
                  </a:lnTo>
                  <a:lnTo>
                    <a:pt x="39045" y="356406"/>
                  </a:lnTo>
                  <a:lnTo>
                    <a:pt x="66960" y="390239"/>
                  </a:lnTo>
                  <a:lnTo>
                    <a:pt x="100793" y="418154"/>
                  </a:lnTo>
                  <a:lnTo>
                    <a:pt x="139624" y="439233"/>
                  </a:lnTo>
                  <a:lnTo>
                    <a:pt x="182533" y="452555"/>
                  </a:lnTo>
                  <a:lnTo>
                    <a:pt x="228600" y="457200"/>
                  </a:lnTo>
                  <a:lnTo>
                    <a:pt x="1828799" y="457200"/>
                  </a:lnTo>
                  <a:lnTo>
                    <a:pt x="1874866" y="452555"/>
                  </a:lnTo>
                  <a:lnTo>
                    <a:pt x="1917775" y="439233"/>
                  </a:lnTo>
                  <a:lnTo>
                    <a:pt x="1956606" y="418154"/>
                  </a:lnTo>
                  <a:lnTo>
                    <a:pt x="1990439" y="390239"/>
                  </a:lnTo>
                  <a:lnTo>
                    <a:pt x="2018354" y="356406"/>
                  </a:lnTo>
                  <a:lnTo>
                    <a:pt x="2039433" y="317575"/>
                  </a:lnTo>
                  <a:lnTo>
                    <a:pt x="2052755" y="274666"/>
                  </a:lnTo>
                  <a:lnTo>
                    <a:pt x="2057399" y="228600"/>
                  </a:lnTo>
                  <a:lnTo>
                    <a:pt x="2052755" y="182533"/>
                  </a:lnTo>
                  <a:lnTo>
                    <a:pt x="2039433" y="139624"/>
                  </a:lnTo>
                  <a:lnTo>
                    <a:pt x="2018354" y="100793"/>
                  </a:lnTo>
                  <a:lnTo>
                    <a:pt x="1990439" y="66960"/>
                  </a:lnTo>
                  <a:lnTo>
                    <a:pt x="1956606" y="39045"/>
                  </a:lnTo>
                  <a:lnTo>
                    <a:pt x="1917775" y="17966"/>
                  </a:lnTo>
                  <a:lnTo>
                    <a:pt x="1874866" y="4644"/>
                  </a:lnTo>
                  <a:lnTo>
                    <a:pt x="1828799" y="0"/>
                  </a:lnTo>
                  <a:close/>
                </a:path>
              </a:pathLst>
            </a:custGeom>
            <a:solidFill>
              <a:srgbClr val="111A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30971" y="1533601"/>
            <a:ext cx="4984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51192" y="3400425"/>
            <a:ext cx="2057400" cy="457200"/>
          </a:xfrm>
          <a:custGeom>
            <a:avLst/>
            <a:gdLst/>
            <a:ahLst/>
            <a:cxnLst/>
            <a:rect l="l" t="t" r="r" b="b"/>
            <a:pathLst>
              <a:path w="2057400" h="457200">
                <a:moveTo>
                  <a:pt x="1828800" y="0"/>
                </a:moveTo>
                <a:lnTo>
                  <a:pt x="228600" y="0"/>
                </a:lnTo>
                <a:lnTo>
                  <a:pt x="182533" y="4644"/>
                </a:lnTo>
                <a:lnTo>
                  <a:pt x="139624" y="17966"/>
                </a:lnTo>
                <a:lnTo>
                  <a:pt x="100793" y="39045"/>
                </a:lnTo>
                <a:lnTo>
                  <a:pt x="66960" y="66960"/>
                </a:lnTo>
                <a:lnTo>
                  <a:pt x="39045" y="100793"/>
                </a:lnTo>
                <a:lnTo>
                  <a:pt x="17966" y="139624"/>
                </a:lnTo>
                <a:lnTo>
                  <a:pt x="4644" y="182533"/>
                </a:lnTo>
                <a:lnTo>
                  <a:pt x="0" y="228600"/>
                </a:lnTo>
                <a:lnTo>
                  <a:pt x="4644" y="274666"/>
                </a:lnTo>
                <a:lnTo>
                  <a:pt x="17966" y="317575"/>
                </a:lnTo>
                <a:lnTo>
                  <a:pt x="39045" y="356406"/>
                </a:lnTo>
                <a:lnTo>
                  <a:pt x="66960" y="390239"/>
                </a:lnTo>
                <a:lnTo>
                  <a:pt x="100793" y="418154"/>
                </a:lnTo>
                <a:lnTo>
                  <a:pt x="139624" y="439233"/>
                </a:lnTo>
                <a:lnTo>
                  <a:pt x="182533" y="452555"/>
                </a:lnTo>
                <a:lnTo>
                  <a:pt x="228600" y="457200"/>
                </a:lnTo>
                <a:lnTo>
                  <a:pt x="1828800" y="457200"/>
                </a:lnTo>
                <a:lnTo>
                  <a:pt x="1874866" y="452555"/>
                </a:lnTo>
                <a:lnTo>
                  <a:pt x="1917775" y="439233"/>
                </a:lnTo>
                <a:lnTo>
                  <a:pt x="1956606" y="418154"/>
                </a:lnTo>
                <a:lnTo>
                  <a:pt x="1990439" y="390239"/>
                </a:lnTo>
                <a:lnTo>
                  <a:pt x="2018354" y="356406"/>
                </a:lnTo>
                <a:lnTo>
                  <a:pt x="2039433" y="317575"/>
                </a:lnTo>
                <a:lnTo>
                  <a:pt x="2052755" y="274666"/>
                </a:lnTo>
                <a:lnTo>
                  <a:pt x="2057400" y="228600"/>
                </a:lnTo>
                <a:lnTo>
                  <a:pt x="2052755" y="182533"/>
                </a:lnTo>
                <a:lnTo>
                  <a:pt x="2039433" y="139624"/>
                </a:lnTo>
                <a:lnTo>
                  <a:pt x="2018354" y="100793"/>
                </a:lnTo>
                <a:lnTo>
                  <a:pt x="1990439" y="66960"/>
                </a:lnTo>
                <a:lnTo>
                  <a:pt x="1956606" y="39045"/>
                </a:lnTo>
                <a:lnTo>
                  <a:pt x="1917775" y="17966"/>
                </a:lnTo>
                <a:lnTo>
                  <a:pt x="1874866" y="4644"/>
                </a:lnTo>
                <a:lnTo>
                  <a:pt x="1828800" y="0"/>
                </a:lnTo>
                <a:close/>
              </a:path>
            </a:pathLst>
          </a:custGeom>
          <a:solidFill>
            <a:srgbClr val="9DD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207243" y="1533601"/>
            <a:ext cx="5226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7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11496675" cy="6858000"/>
            <a:chOff x="0" y="0"/>
            <a:chExt cx="11496675" cy="6858000"/>
          </a:xfrm>
        </p:grpSpPr>
        <p:sp>
          <p:nvSpPr>
            <p:cNvPr id="11" name="object 11"/>
            <p:cNvSpPr/>
            <p:nvPr/>
          </p:nvSpPr>
          <p:spPr>
            <a:xfrm>
              <a:off x="9439274" y="3400425"/>
              <a:ext cx="2057400" cy="457200"/>
            </a:xfrm>
            <a:custGeom>
              <a:avLst/>
              <a:gdLst/>
              <a:ahLst/>
              <a:cxnLst/>
              <a:rect l="l" t="t" r="r" b="b"/>
              <a:pathLst>
                <a:path w="2057400" h="457200">
                  <a:moveTo>
                    <a:pt x="1828800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4644" y="274666"/>
                  </a:lnTo>
                  <a:lnTo>
                    <a:pt x="17966" y="317575"/>
                  </a:lnTo>
                  <a:lnTo>
                    <a:pt x="39045" y="356406"/>
                  </a:lnTo>
                  <a:lnTo>
                    <a:pt x="66960" y="390239"/>
                  </a:lnTo>
                  <a:lnTo>
                    <a:pt x="100793" y="418154"/>
                  </a:lnTo>
                  <a:lnTo>
                    <a:pt x="139624" y="439233"/>
                  </a:lnTo>
                  <a:lnTo>
                    <a:pt x="182533" y="452555"/>
                  </a:lnTo>
                  <a:lnTo>
                    <a:pt x="228600" y="457200"/>
                  </a:lnTo>
                  <a:lnTo>
                    <a:pt x="1828800" y="457200"/>
                  </a:lnTo>
                  <a:lnTo>
                    <a:pt x="1874866" y="452555"/>
                  </a:lnTo>
                  <a:lnTo>
                    <a:pt x="1917775" y="439233"/>
                  </a:lnTo>
                  <a:lnTo>
                    <a:pt x="1956606" y="418154"/>
                  </a:lnTo>
                  <a:lnTo>
                    <a:pt x="1990439" y="390239"/>
                  </a:lnTo>
                  <a:lnTo>
                    <a:pt x="2018354" y="356406"/>
                  </a:lnTo>
                  <a:lnTo>
                    <a:pt x="2039433" y="317575"/>
                  </a:lnTo>
                  <a:lnTo>
                    <a:pt x="2052755" y="274666"/>
                  </a:lnTo>
                  <a:lnTo>
                    <a:pt x="2057400" y="228600"/>
                  </a:lnTo>
                  <a:lnTo>
                    <a:pt x="2052755" y="182533"/>
                  </a:lnTo>
                  <a:lnTo>
                    <a:pt x="2039433" y="139624"/>
                  </a:lnTo>
                  <a:lnTo>
                    <a:pt x="2018354" y="100793"/>
                  </a:lnTo>
                  <a:lnTo>
                    <a:pt x="1990439" y="66960"/>
                  </a:lnTo>
                  <a:lnTo>
                    <a:pt x="1956606" y="39045"/>
                  </a:lnTo>
                  <a:lnTo>
                    <a:pt x="1917775" y="17966"/>
                  </a:lnTo>
                  <a:lnTo>
                    <a:pt x="1874866" y="4644"/>
                  </a:lnTo>
                  <a:lnTo>
                    <a:pt x="1828800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4623435" cy="6858000"/>
            </a:xfrm>
            <a:custGeom>
              <a:avLst/>
              <a:gdLst/>
              <a:ahLst/>
              <a:cxnLst/>
              <a:rect l="l" t="t" r="r" b="b"/>
              <a:pathLst>
                <a:path w="4623435" h="6858000">
                  <a:moveTo>
                    <a:pt x="2175660" y="2578100"/>
                  </a:moveTo>
                  <a:lnTo>
                    <a:pt x="1291576" y="2578100"/>
                  </a:lnTo>
                  <a:lnTo>
                    <a:pt x="861458" y="2692400"/>
                  </a:lnTo>
                  <a:lnTo>
                    <a:pt x="815515" y="2717800"/>
                  </a:lnTo>
                  <a:lnTo>
                    <a:pt x="769975" y="2730500"/>
                  </a:lnTo>
                  <a:lnTo>
                    <a:pt x="724847" y="2755900"/>
                  </a:lnTo>
                  <a:lnTo>
                    <a:pt x="680139" y="2768600"/>
                  </a:lnTo>
                  <a:lnTo>
                    <a:pt x="635860" y="2794000"/>
                  </a:lnTo>
                  <a:lnTo>
                    <a:pt x="592021" y="2806700"/>
                  </a:lnTo>
                  <a:lnTo>
                    <a:pt x="463223" y="2882900"/>
                  </a:lnTo>
                  <a:lnTo>
                    <a:pt x="421228" y="2895600"/>
                  </a:lnTo>
                  <a:lnTo>
                    <a:pt x="379717" y="2921000"/>
                  </a:lnTo>
                  <a:lnTo>
                    <a:pt x="298181" y="2971800"/>
                  </a:lnTo>
                  <a:lnTo>
                    <a:pt x="258174" y="3009900"/>
                  </a:lnTo>
                  <a:lnTo>
                    <a:pt x="218687" y="3035300"/>
                  </a:lnTo>
                  <a:lnTo>
                    <a:pt x="141309" y="3086100"/>
                  </a:lnTo>
                  <a:lnTo>
                    <a:pt x="103435" y="3124200"/>
                  </a:lnTo>
                  <a:lnTo>
                    <a:pt x="66117" y="3149600"/>
                  </a:lnTo>
                  <a:lnTo>
                    <a:pt x="0" y="3213100"/>
                  </a:lnTo>
                  <a:lnTo>
                    <a:pt x="0" y="6858000"/>
                  </a:lnTo>
                  <a:lnTo>
                    <a:pt x="3789680" y="6858000"/>
                  </a:lnTo>
                  <a:lnTo>
                    <a:pt x="3938397" y="6667500"/>
                  </a:lnTo>
                  <a:lnTo>
                    <a:pt x="3965593" y="6629400"/>
                  </a:lnTo>
                  <a:lnTo>
                    <a:pt x="3992039" y="6578600"/>
                  </a:lnTo>
                  <a:lnTo>
                    <a:pt x="4017727" y="6540500"/>
                  </a:lnTo>
                  <a:lnTo>
                    <a:pt x="4042645" y="6502400"/>
                  </a:lnTo>
                  <a:lnTo>
                    <a:pt x="4066785" y="6451600"/>
                  </a:lnTo>
                  <a:lnTo>
                    <a:pt x="4090137" y="6413500"/>
                  </a:lnTo>
                  <a:lnTo>
                    <a:pt x="4112692" y="6362700"/>
                  </a:lnTo>
                  <a:lnTo>
                    <a:pt x="4134439" y="6324600"/>
                  </a:lnTo>
                  <a:lnTo>
                    <a:pt x="4155369" y="6273800"/>
                  </a:lnTo>
                  <a:lnTo>
                    <a:pt x="4175472" y="6235700"/>
                  </a:lnTo>
                  <a:lnTo>
                    <a:pt x="4194740" y="6184900"/>
                  </a:lnTo>
                  <a:lnTo>
                    <a:pt x="4213161" y="6134100"/>
                  </a:lnTo>
                  <a:lnTo>
                    <a:pt x="4230727" y="6096000"/>
                  </a:lnTo>
                  <a:lnTo>
                    <a:pt x="4247428" y="6045200"/>
                  </a:lnTo>
                  <a:lnTo>
                    <a:pt x="4263254" y="5994400"/>
                  </a:lnTo>
                  <a:lnTo>
                    <a:pt x="4278195" y="5943600"/>
                  </a:lnTo>
                  <a:lnTo>
                    <a:pt x="4292243" y="5905500"/>
                  </a:lnTo>
                  <a:lnTo>
                    <a:pt x="4305387" y="5854700"/>
                  </a:lnTo>
                  <a:lnTo>
                    <a:pt x="4317617" y="5803900"/>
                  </a:lnTo>
                  <a:lnTo>
                    <a:pt x="4328924" y="5753100"/>
                  </a:lnTo>
                  <a:lnTo>
                    <a:pt x="4339299" y="5702300"/>
                  </a:lnTo>
                  <a:lnTo>
                    <a:pt x="4348732" y="5651500"/>
                  </a:lnTo>
                  <a:lnTo>
                    <a:pt x="4357212" y="5600700"/>
                  </a:lnTo>
                  <a:lnTo>
                    <a:pt x="4364731" y="5549900"/>
                  </a:lnTo>
                  <a:lnTo>
                    <a:pt x="4371278" y="5499100"/>
                  </a:lnTo>
                  <a:lnTo>
                    <a:pt x="4376845" y="5448300"/>
                  </a:lnTo>
                  <a:lnTo>
                    <a:pt x="4381422" y="5397500"/>
                  </a:lnTo>
                  <a:lnTo>
                    <a:pt x="4384998" y="5346700"/>
                  </a:lnTo>
                  <a:lnTo>
                    <a:pt x="4387564" y="5295900"/>
                  </a:lnTo>
                  <a:lnTo>
                    <a:pt x="4389111" y="5245100"/>
                  </a:lnTo>
                  <a:lnTo>
                    <a:pt x="4389628" y="5181600"/>
                  </a:lnTo>
                  <a:lnTo>
                    <a:pt x="4389192" y="5143500"/>
                  </a:lnTo>
                  <a:lnTo>
                    <a:pt x="4387886" y="5092700"/>
                  </a:lnTo>
                  <a:lnTo>
                    <a:pt x="4385718" y="5041900"/>
                  </a:lnTo>
                  <a:lnTo>
                    <a:pt x="4382697" y="4991100"/>
                  </a:lnTo>
                  <a:lnTo>
                    <a:pt x="4378829" y="4953000"/>
                  </a:lnTo>
                  <a:lnTo>
                    <a:pt x="4374122" y="4902200"/>
                  </a:lnTo>
                  <a:lnTo>
                    <a:pt x="4368583" y="4851400"/>
                  </a:lnTo>
                  <a:lnTo>
                    <a:pt x="4362221" y="4800600"/>
                  </a:lnTo>
                  <a:lnTo>
                    <a:pt x="4355041" y="4762500"/>
                  </a:lnTo>
                  <a:lnTo>
                    <a:pt x="4347053" y="4711700"/>
                  </a:lnTo>
                  <a:lnTo>
                    <a:pt x="4338262" y="4660900"/>
                  </a:lnTo>
                  <a:lnTo>
                    <a:pt x="4328678" y="4622800"/>
                  </a:lnTo>
                  <a:lnTo>
                    <a:pt x="4318306" y="4572000"/>
                  </a:lnTo>
                  <a:lnTo>
                    <a:pt x="4307155" y="4533900"/>
                  </a:lnTo>
                  <a:lnTo>
                    <a:pt x="4295232" y="4483100"/>
                  </a:lnTo>
                  <a:lnTo>
                    <a:pt x="4282545" y="4445000"/>
                  </a:lnTo>
                  <a:lnTo>
                    <a:pt x="4269101" y="4394200"/>
                  </a:lnTo>
                  <a:lnTo>
                    <a:pt x="4254907" y="4356100"/>
                  </a:lnTo>
                  <a:lnTo>
                    <a:pt x="4239971" y="4305300"/>
                  </a:lnTo>
                  <a:lnTo>
                    <a:pt x="4224301" y="4267200"/>
                  </a:lnTo>
                  <a:lnTo>
                    <a:pt x="4207903" y="4229100"/>
                  </a:lnTo>
                  <a:lnTo>
                    <a:pt x="4190786" y="4178300"/>
                  </a:lnTo>
                  <a:lnTo>
                    <a:pt x="4172956" y="4140200"/>
                  </a:lnTo>
                  <a:lnTo>
                    <a:pt x="4154422" y="4102100"/>
                  </a:lnTo>
                  <a:lnTo>
                    <a:pt x="4135191" y="4051300"/>
                  </a:lnTo>
                  <a:lnTo>
                    <a:pt x="4115270" y="4013200"/>
                  </a:lnTo>
                  <a:lnTo>
                    <a:pt x="4094666" y="3975100"/>
                  </a:lnTo>
                  <a:lnTo>
                    <a:pt x="4073387" y="3937000"/>
                  </a:lnTo>
                  <a:lnTo>
                    <a:pt x="4051441" y="3898900"/>
                  </a:lnTo>
                  <a:lnTo>
                    <a:pt x="4028836" y="3848100"/>
                  </a:lnTo>
                  <a:lnTo>
                    <a:pt x="4005577" y="3810000"/>
                  </a:lnTo>
                  <a:lnTo>
                    <a:pt x="3981674" y="3771900"/>
                  </a:lnTo>
                  <a:lnTo>
                    <a:pt x="3957133" y="3733800"/>
                  </a:lnTo>
                  <a:lnTo>
                    <a:pt x="3931962" y="3695700"/>
                  </a:lnTo>
                  <a:lnTo>
                    <a:pt x="3906168" y="3657600"/>
                  </a:lnTo>
                  <a:lnTo>
                    <a:pt x="3879759" y="3632200"/>
                  </a:lnTo>
                  <a:lnTo>
                    <a:pt x="3852742" y="3594100"/>
                  </a:lnTo>
                  <a:lnTo>
                    <a:pt x="3825126" y="3556000"/>
                  </a:lnTo>
                  <a:lnTo>
                    <a:pt x="3796916" y="3517900"/>
                  </a:lnTo>
                  <a:lnTo>
                    <a:pt x="3768121" y="3479800"/>
                  </a:lnTo>
                  <a:lnTo>
                    <a:pt x="3738748" y="3454400"/>
                  </a:lnTo>
                  <a:lnTo>
                    <a:pt x="3708805" y="3416300"/>
                  </a:lnTo>
                  <a:lnTo>
                    <a:pt x="3678298" y="3378200"/>
                  </a:lnTo>
                  <a:lnTo>
                    <a:pt x="3647237" y="3352800"/>
                  </a:lnTo>
                  <a:lnTo>
                    <a:pt x="3615627" y="3314700"/>
                  </a:lnTo>
                  <a:lnTo>
                    <a:pt x="3583477" y="3289300"/>
                  </a:lnTo>
                  <a:lnTo>
                    <a:pt x="3550793" y="3251200"/>
                  </a:lnTo>
                  <a:lnTo>
                    <a:pt x="3517584" y="3225800"/>
                  </a:lnTo>
                  <a:lnTo>
                    <a:pt x="3483857" y="3200400"/>
                  </a:lnTo>
                  <a:lnTo>
                    <a:pt x="3449619" y="3162300"/>
                  </a:lnTo>
                  <a:lnTo>
                    <a:pt x="3414878" y="3136900"/>
                  </a:lnTo>
                  <a:lnTo>
                    <a:pt x="3343916" y="3086100"/>
                  </a:lnTo>
                  <a:lnTo>
                    <a:pt x="3307710" y="3060700"/>
                  </a:lnTo>
                  <a:lnTo>
                    <a:pt x="3271031" y="3022600"/>
                  </a:lnTo>
                  <a:lnTo>
                    <a:pt x="3196282" y="2971800"/>
                  </a:lnTo>
                  <a:lnTo>
                    <a:pt x="3158227" y="2959100"/>
                  </a:lnTo>
                  <a:lnTo>
                    <a:pt x="3080795" y="2908300"/>
                  </a:lnTo>
                  <a:lnTo>
                    <a:pt x="3001648" y="2857500"/>
                  </a:lnTo>
                  <a:lnTo>
                    <a:pt x="2961450" y="2844800"/>
                  </a:lnTo>
                  <a:lnTo>
                    <a:pt x="2879843" y="2794000"/>
                  </a:lnTo>
                  <a:lnTo>
                    <a:pt x="2838449" y="2781300"/>
                  </a:lnTo>
                  <a:lnTo>
                    <a:pt x="2796672" y="2755900"/>
                  </a:lnTo>
                  <a:lnTo>
                    <a:pt x="2711994" y="2730500"/>
                  </a:lnTo>
                  <a:lnTo>
                    <a:pt x="2669110" y="2705100"/>
                  </a:lnTo>
                  <a:lnTo>
                    <a:pt x="2268116" y="2590800"/>
                  </a:lnTo>
                  <a:lnTo>
                    <a:pt x="2222028" y="2590800"/>
                  </a:lnTo>
                  <a:lnTo>
                    <a:pt x="2175660" y="2578100"/>
                  </a:lnTo>
                  <a:close/>
                </a:path>
                <a:path w="4623435" h="6858000">
                  <a:moveTo>
                    <a:pt x="4622927" y="2438399"/>
                  </a:moveTo>
                  <a:lnTo>
                    <a:pt x="1939459" y="2438400"/>
                  </a:lnTo>
                  <a:lnTo>
                    <a:pt x="1987030" y="2451100"/>
                  </a:lnTo>
                  <a:lnTo>
                    <a:pt x="2081478" y="2451100"/>
                  </a:lnTo>
                  <a:lnTo>
                    <a:pt x="2128340" y="2463800"/>
                  </a:lnTo>
                  <a:lnTo>
                    <a:pt x="2174952" y="2463800"/>
                  </a:lnTo>
                  <a:lnTo>
                    <a:pt x="2267399" y="2489200"/>
                  </a:lnTo>
                  <a:lnTo>
                    <a:pt x="2313220" y="2489200"/>
                  </a:lnTo>
                  <a:lnTo>
                    <a:pt x="2712309" y="2603500"/>
                  </a:lnTo>
                  <a:lnTo>
                    <a:pt x="2755049" y="2628900"/>
                  </a:lnTo>
                  <a:lnTo>
                    <a:pt x="2839486" y="2654300"/>
                  </a:lnTo>
                  <a:lnTo>
                    <a:pt x="2881169" y="2679700"/>
                  </a:lnTo>
                  <a:lnTo>
                    <a:pt x="2922486" y="2692400"/>
                  </a:lnTo>
                  <a:lnTo>
                    <a:pt x="3003994" y="2743200"/>
                  </a:lnTo>
                  <a:lnTo>
                    <a:pt x="3044172" y="2755900"/>
                  </a:lnTo>
                  <a:lnTo>
                    <a:pt x="3162318" y="2832100"/>
                  </a:lnTo>
                  <a:lnTo>
                    <a:pt x="3200881" y="2844800"/>
                  </a:lnTo>
                  <a:lnTo>
                    <a:pt x="3239024" y="2870200"/>
                  </a:lnTo>
                  <a:lnTo>
                    <a:pt x="3314020" y="2921000"/>
                  </a:lnTo>
                  <a:lnTo>
                    <a:pt x="3387251" y="2971800"/>
                  </a:lnTo>
                  <a:lnTo>
                    <a:pt x="3423188" y="3009900"/>
                  </a:lnTo>
                  <a:lnTo>
                    <a:pt x="3458664" y="3035300"/>
                  </a:lnTo>
                  <a:lnTo>
                    <a:pt x="3528202" y="3086100"/>
                  </a:lnTo>
                  <a:lnTo>
                    <a:pt x="3562252" y="3124200"/>
                  </a:lnTo>
                  <a:lnTo>
                    <a:pt x="3595813" y="3149600"/>
                  </a:lnTo>
                  <a:lnTo>
                    <a:pt x="3628878" y="3175000"/>
                  </a:lnTo>
                  <a:lnTo>
                    <a:pt x="3661441" y="3213100"/>
                  </a:lnTo>
                  <a:lnTo>
                    <a:pt x="3693494" y="3238500"/>
                  </a:lnTo>
                  <a:lnTo>
                    <a:pt x="3725031" y="3276600"/>
                  </a:lnTo>
                  <a:lnTo>
                    <a:pt x="3756045" y="3302000"/>
                  </a:lnTo>
                  <a:lnTo>
                    <a:pt x="3786529" y="3340100"/>
                  </a:lnTo>
                  <a:lnTo>
                    <a:pt x="3816477" y="3378200"/>
                  </a:lnTo>
                  <a:lnTo>
                    <a:pt x="3845881" y="3403600"/>
                  </a:lnTo>
                  <a:lnTo>
                    <a:pt x="3874735" y="3441700"/>
                  </a:lnTo>
                  <a:lnTo>
                    <a:pt x="3903031" y="3479800"/>
                  </a:lnTo>
                  <a:lnTo>
                    <a:pt x="3930764" y="3517900"/>
                  </a:lnTo>
                  <a:lnTo>
                    <a:pt x="3957926" y="3543300"/>
                  </a:lnTo>
                  <a:lnTo>
                    <a:pt x="3984511" y="3581400"/>
                  </a:lnTo>
                  <a:lnTo>
                    <a:pt x="4010511" y="3619500"/>
                  </a:lnTo>
                  <a:lnTo>
                    <a:pt x="4035919" y="3657600"/>
                  </a:lnTo>
                  <a:lnTo>
                    <a:pt x="4060730" y="3695700"/>
                  </a:lnTo>
                  <a:lnTo>
                    <a:pt x="4084936" y="3733800"/>
                  </a:lnTo>
                  <a:lnTo>
                    <a:pt x="4108530" y="3771900"/>
                  </a:lnTo>
                  <a:lnTo>
                    <a:pt x="4131506" y="3810000"/>
                  </a:lnTo>
                  <a:lnTo>
                    <a:pt x="4153856" y="3848100"/>
                  </a:lnTo>
                  <a:lnTo>
                    <a:pt x="4175574" y="3886200"/>
                  </a:lnTo>
                  <a:lnTo>
                    <a:pt x="4196653" y="3937000"/>
                  </a:lnTo>
                  <a:lnTo>
                    <a:pt x="4217087" y="3975100"/>
                  </a:lnTo>
                  <a:lnTo>
                    <a:pt x="4236867" y="4013200"/>
                  </a:lnTo>
                  <a:lnTo>
                    <a:pt x="4255988" y="4051300"/>
                  </a:lnTo>
                  <a:lnTo>
                    <a:pt x="4274443" y="4089400"/>
                  </a:lnTo>
                  <a:lnTo>
                    <a:pt x="4292225" y="4140200"/>
                  </a:lnTo>
                  <a:lnTo>
                    <a:pt x="4309327" y="4178300"/>
                  </a:lnTo>
                  <a:lnTo>
                    <a:pt x="4325742" y="4216400"/>
                  </a:lnTo>
                  <a:lnTo>
                    <a:pt x="4341464" y="4267200"/>
                  </a:lnTo>
                  <a:lnTo>
                    <a:pt x="4356485" y="4305300"/>
                  </a:lnTo>
                  <a:lnTo>
                    <a:pt x="4370799" y="4356100"/>
                  </a:lnTo>
                  <a:lnTo>
                    <a:pt x="4384399" y="4394200"/>
                  </a:lnTo>
                  <a:lnTo>
                    <a:pt x="4397278" y="4445000"/>
                  </a:lnTo>
                  <a:lnTo>
                    <a:pt x="4409429" y="4483100"/>
                  </a:lnTo>
                  <a:lnTo>
                    <a:pt x="4420846" y="4533900"/>
                  </a:lnTo>
                  <a:lnTo>
                    <a:pt x="4431522" y="4572000"/>
                  </a:lnTo>
                  <a:lnTo>
                    <a:pt x="4441449" y="4622800"/>
                  </a:lnTo>
                  <a:lnTo>
                    <a:pt x="4450621" y="4673600"/>
                  </a:lnTo>
                  <a:lnTo>
                    <a:pt x="4459032" y="4711700"/>
                  </a:lnTo>
                  <a:lnTo>
                    <a:pt x="4466674" y="4762500"/>
                  </a:lnTo>
                  <a:lnTo>
                    <a:pt x="4473540" y="4800600"/>
                  </a:lnTo>
                  <a:lnTo>
                    <a:pt x="4479625" y="4851400"/>
                  </a:lnTo>
                  <a:lnTo>
                    <a:pt x="4484920" y="4902200"/>
                  </a:lnTo>
                  <a:lnTo>
                    <a:pt x="4489419" y="4953000"/>
                  </a:lnTo>
                  <a:lnTo>
                    <a:pt x="4493115" y="4991100"/>
                  </a:lnTo>
                  <a:lnTo>
                    <a:pt x="4496002" y="5041900"/>
                  </a:lnTo>
                  <a:lnTo>
                    <a:pt x="4498073" y="5092700"/>
                  </a:lnTo>
                  <a:lnTo>
                    <a:pt x="4499320" y="5143500"/>
                  </a:lnTo>
                  <a:lnTo>
                    <a:pt x="4499737" y="5181600"/>
                  </a:lnTo>
                  <a:lnTo>
                    <a:pt x="4499262" y="5245100"/>
                  </a:lnTo>
                  <a:lnTo>
                    <a:pt x="4497840" y="5295900"/>
                  </a:lnTo>
                  <a:lnTo>
                    <a:pt x="4495480" y="5346700"/>
                  </a:lnTo>
                  <a:lnTo>
                    <a:pt x="4492191" y="5397500"/>
                  </a:lnTo>
                  <a:lnTo>
                    <a:pt x="4487980" y="5448300"/>
                  </a:lnTo>
                  <a:lnTo>
                    <a:pt x="4482856" y="5499100"/>
                  </a:lnTo>
                  <a:lnTo>
                    <a:pt x="4476828" y="5549900"/>
                  </a:lnTo>
                  <a:lnTo>
                    <a:pt x="4469903" y="5600700"/>
                  </a:lnTo>
                  <a:lnTo>
                    <a:pt x="4462091" y="5638800"/>
                  </a:lnTo>
                  <a:lnTo>
                    <a:pt x="4453398" y="5689600"/>
                  </a:lnTo>
                  <a:lnTo>
                    <a:pt x="4443834" y="5740400"/>
                  </a:lnTo>
                  <a:lnTo>
                    <a:pt x="4433407" y="5791200"/>
                  </a:lnTo>
                  <a:lnTo>
                    <a:pt x="4422124" y="5842000"/>
                  </a:lnTo>
                  <a:lnTo>
                    <a:pt x="4409996" y="5892800"/>
                  </a:lnTo>
                  <a:lnTo>
                    <a:pt x="4397028" y="5930900"/>
                  </a:lnTo>
                  <a:lnTo>
                    <a:pt x="4383231" y="5981700"/>
                  </a:lnTo>
                  <a:lnTo>
                    <a:pt x="4368612" y="6032500"/>
                  </a:lnTo>
                  <a:lnTo>
                    <a:pt x="4353179" y="6070600"/>
                  </a:lnTo>
                  <a:lnTo>
                    <a:pt x="4336942" y="6121400"/>
                  </a:lnTo>
                  <a:lnTo>
                    <a:pt x="4319907" y="6172200"/>
                  </a:lnTo>
                  <a:lnTo>
                    <a:pt x="4302084" y="6210300"/>
                  </a:lnTo>
                  <a:lnTo>
                    <a:pt x="4283480" y="6261100"/>
                  </a:lnTo>
                  <a:lnTo>
                    <a:pt x="4264104" y="6299200"/>
                  </a:lnTo>
                  <a:lnTo>
                    <a:pt x="4243965" y="6350000"/>
                  </a:lnTo>
                  <a:lnTo>
                    <a:pt x="4223070" y="6388100"/>
                  </a:lnTo>
                  <a:lnTo>
                    <a:pt x="4201428" y="6438900"/>
                  </a:lnTo>
                  <a:lnTo>
                    <a:pt x="4179047" y="6477000"/>
                  </a:lnTo>
                  <a:lnTo>
                    <a:pt x="4155936" y="6515100"/>
                  </a:lnTo>
                  <a:lnTo>
                    <a:pt x="4132102" y="6565900"/>
                  </a:lnTo>
                  <a:lnTo>
                    <a:pt x="4107555" y="6604000"/>
                  </a:lnTo>
                  <a:lnTo>
                    <a:pt x="4082301" y="6642100"/>
                  </a:lnTo>
                  <a:lnTo>
                    <a:pt x="4056350" y="6692900"/>
                  </a:lnTo>
                  <a:lnTo>
                    <a:pt x="4029710" y="6731000"/>
                  </a:lnTo>
                  <a:lnTo>
                    <a:pt x="3926967" y="6858000"/>
                  </a:lnTo>
                  <a:lnTo>
                    <a:pt x="4622927" y="6858000"/>
                  </a:lnTo>
                  <a:lnTo>
                    <a:pt x="4622927" y="2438399"/>
                  </a:lnTo>
                  <a:close/>
                </a:path>
                <a:path w="4623435" h="6858000">
                  <a:moveTo>
                    <a:pt x="4622927" y="0"/>
                  </a:moveTo>
                  <a:lnTo>
                    <a:pt x="0" y="0"/>
                  </a:lnTo>
                  <a:lnTo>
                    <a:pt x="0" y="3060700"/>
                  </a:lnTo>
                  <a:lnTo>
                    <a:pt x="207988" y="2908300"/>
                  </a:lnTo>
                  <a:lnTo>
                    <a:pt x="288853" y="2857500"/>
                  </a:lnTo>
                  <a:lnTo>
                    <a:pt x="371640" y="2806700"/>
                  </a:lnTo>
                  <a:lnTo>
                    <a:pt x="499282" y="2730500"/>
                  </a:lnTo>
                  <a:lnTo>
                    <a:pt x="542719" y="2717800"/>
                  </a:lnTo>
                  <a:lnTo>
                    <a:pt x="630876" y="2667000"/>
                  </a:lnTo>
                  <a:lnTo>
                    <a:pt x="675580" y="2654300"/>
                  </a:lnTo>
                  <a:lnTo>
                    <a:pt x="720690" y="2628900"/>
                  </a:lnTo>
                  <a:lnTo>
                    <a:pt x="812095" y="2603500"/>
                  </a:lnTo>
                  <a:lnTo>
                    <a:pt x="858372" y="2578100"/>
                  </a:lnTo>
                  <a:lnTo>
                    <a:pt x="1241307" y="2476500"/>
                  </a:lnTo>
                  <a:lnTo>
                    <a:pt x="1290638" y="2476500"/>
                  </a:lnTo>
                  <a:lnTo>
                    <a:pt x="1340267" y="2463800"/>
                  </a:lnTo>
                  <a:lnTo>
                    <a:pt x="1390185" y="2463800"/>
                  </a:lnTo>
                  <a:lnTo>
                    <a:pt x="1440384" y="2451100"/>
                  </a:lnTo>
                  <a:lnTo>
                    <a:pt x="1490855" y="2451100"/>
                  </a:lnTo>
                  <a:lnTo>
                    <a:pt x="1541591" y="2438400"/>
                  </a:lnTo>
                  <a:lnTo>
                    <a:pt x="4622927" y="2438399"/>
                  </a:lnTo>
                  <a:lnTo>
                    <a:pt x="4622927" y="0"/>
                  </a:lnTo>
                  <a:close/>
                </a:path>
                <a:path w="4623435" h="6858000">
                  <a:moveTo>
                    <a:pt x="2082117" y="2565400"/>
                  </a:moveTo>
                  <a:lnTo>
                    <a:pt x="1390827" y="2565400"/>
                  </a:lnTo>
                  <a:lnTo>
                    <a:pt x="1341050" y="2578100"/>
                  </a:lnTo>
                  <a:lnTo>
                    <a:pt x="2129021" y="2578100"/>
                  </a:lnTo>
                  <a:lnTo>
                    <a:pt x="2082117" y="2565400"/>
                  </a:lnTo>
                  <a:close/>
                </a:path>
                <a:path w="4623435" h="6858000">
                  <a:moveTo>
                    <a:pt x="1987546" y="2552700"/>
                  </a:moveTo>
                  <a:lnTo>
                    <a:pt x="1491256" y="2552700"/>
                  </a:lnTo>
                  <a:lnTo>
                    <a:pt x="1440899" y="2565400"/>
                  </a:lnTo>
                  <a:lnTo>
                    <a:pt x="2034956" y="2565400"/>
                  </a:lnTo>
                  <a:lnTo>
                    <a:pt x="1987546" y="2552700"/>
                  </a:lnTo>
                  <a:close/>
                </a:path>
                <a:path w="4623435" h="6858000">
                  <a:moveTo>
                    <a:pt x="1795558" y="2540000"/>
                  </a:moveTo>
                  <a:lnTo>
                    <a:pt x="1695362" y="2540000"/>
                  </a:lnTo>
                  <a:lnTo>
                    <a:pt x="1643952" y="2552700"/>
                  </a:lnTo>
                  <a:lnTo>
                    <a:pt x="1843892" y="2552700"/>
                  </a:lnTo>
                  <a:lnTo>
                    <a:pt x="1795558" y="2540000"/>
                  </a:lnTo>
                  <a:close/>
                </a:path>
              </a:pathLst>
            </a:custGeom>
            <a:solidFill>
              <a:srgbClr val="E7D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56717" y="1231519"/>
            <a:ext cx="326961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111A24"/>
                </a:solidFill>
              </a:rPr>
              <a:t>The </a:t>
            </a:r>
            <a:r>
              <a:rPr sz="3600" dirty="0">
                <a:solidFill>
                  <a:srgbClr val="252525"/>
                </a:solidFill>
              </a:rPr>
              <a:t>QPR</a:t>
            </a:r>
            <a:r>
              <a:rPr sz="3600" spc="-65" dirty="0">
                <a:solidFill>
                  <a:srgbClr val="252525"/>
                </a:solidFill>
              </a:rPr>
              <a:t> </a:t>
            </a:r>
            <a:r>
              <a:rPr sz="3600" spc="-15" dirty="0">
                <a:solidFill>
                  <a:srgbClr val="252525"/>
                </a:solidFill>
              </a:rPr>
              <a:t>Institute  </a:t>
            </a:r>
            <a:r>
              <a:rPr sz="3600" spc="-30" dirty="0">
                <a:solidFill>
                  <a:srgbClr val="111A24"/>
                </a:solidFill>
              </a:rPr>
              <a:t>offers </a:t>
            </a:r>
            <a:r>
              <a:rPr sz="3600" dirty="0">
                <a:solidFill>
                  <a:srgbClr val="111A24"/>
                </a:solidFill>
              </a:rPr>
              <a:t>a </a:t>
            </a:r>
            <a:r>
              <a:rPr sz="3600" spc="-15" dirty="0">
                <a:solidFill>
                  <a:srgbClr val="611216"/>
                </a:solidFill>
              </a:rPr>
              <a:t>3-step  </a:t>
            </a:r>
            <a:r>
              <a:rPr sz="3600" spc="-10" dirty="0">
                <a:solidFill>
                  <a:srgbClr val="611216"/>
                </a:solidFill>
              </a:rPr>
              <a:t>intervention</a:t>
            </a:r>
            <a:r>
              <a:rPr sz="3600" spc="-105" dirty="0">
                <a:solidFill>
                  <a:srgbClr val="611216"/>
                </a:solidFill>
              </a:rPr>
              <a:t> </a:t>
            </a:r>
            <a:r>
              <a:rPr sz="3600" spc="-5" dirty="0">
                <a:solidFill>
                  <a:srgbClr val="611216"/>
                </a:solidFill>
              </a:rPr>
              <a:t>plan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465531" y="3928109"/>
            <a:ext cx="300609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 indent="-16954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2245" algn="l"/>
              </a:tabLst>
            </a:pP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Approach:</a:t>
            </a:r>
            <a:endParaRPr sz="2400">
              <a:latin typeface="Tahoma"/>
              <a:cs typeface="Tahoma"/>
            </a:endParaRPr>
          </a:p>
          <a:p>
            <a:pPr marL="181610">
              <a:lnSpc>
                <a:spcPct val="100000"/>
              </a:lnSpc>
            </a:pP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Direct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or</a:t>
            </a:r>
            <a:r>
              <a:rPr sz="2400" spc="-3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Indirect</a:t>
            </a:r>
            <a:endParaRPr sz="2400">
              <a:latin typeface="Tahoma"/>
              <a:cs typeface="Tahoma"/>
            </a:endParaRPr>
          </a:p>
          <a:p>
            <a:pPr marL="181610" indent="-169545">
              <a:lnSpc>
                <a:spcPct val="100000"/>
              </a:lnSpc>
              <a:buFont typeface="Wingdings"/>
              <a:buChar char=""/>
              <a:tabLst>
                <a:tab pos="182245" algn="l"/>
              </a:tabLst>
            </a:pP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Identifying</a:t>
            </a:r>
            <a:r>
              <a:rPr sz="2400" spc="-9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questions</a:t>
            </a:r>
            <a:endParaRPr sz="2400">
              <a:latin typeface="Tahoma"/>
              <a:cs typeface="Tahoma"/>
            </a:endParaRPr>
          </a:p>
          <a:p>
            <a:pPr marL="181610">
              <a:lnSpc>
                <a:spcPct val="100000"/>
              </a:lnSpc>
            </a:pP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to</a:t>
            </a:r>
            <a:r>
              <a:rPr sz="2400" spc="-2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avoid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23865" y="4476750"/>
            <a:ext cx="590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ali</a:t>
            </a:r>
            <a:r>
              <a:rPr sz="1800" spc="-15" dirty="0">
                <a:solidFill>
                  <a:srgbClr val="252525"/>
                </a:solidFill>
                <a:latin typeface="Tahoma"/>
                <a:cs typeface="Tahoma"/>
              </a:rPr>
              <a:t>v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e?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40679" y="4585461"/>
            <a:ext cx="5675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How you </a:t>
            </a:r>
            <a:r>
              <a:rPr sz="2400" dirty="0">
                <a:solidFill>
                  <a:srgbClr val="111A24"/>
                </a:solidFill>
                <a:latin typeface="Tahoma"/>
                <a:cs typeface="Tahoma"/>
              </a:rPr>
              <a:t>apply </a:t>
            </a: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these </a:t>
            </a:r>
            <a:r>
              <a:rPr sz="2400" spc="-409" dirty="0">
                <a:solidFill>
                  <a:srgbClr val="111A24"/>
                </a:solidFill>
                <a:latin typeface="Tahoma"/>
                <a:cs typeface="Tahoma"/>
              </a:rPr>
              <a:t>st</a:t>
            </a:r>
            <a:r>
              <a:rPr sz="2700" spc="-615" baseline="44753" dirty="0">
                <a:solidFill>
                  <a:srgbClr val="252525"/>
                </a:solidFill>
                <a:latin typeface="Tahoma"/>
                <a:cs typeface="Tahoma"/>
              </a:rPr>
              <a:t>y</a:t>
            </a:r>
            <a:r>
              <a:rPr sz="2400" spc="-409" dirty="0">
                <a:solidFill>
                  <a:srgbClr val="111A24"/>
                </a:solidFill>
                <a:latin typeface="Tahoma"/>
                <a:cs typeface="Tahoma"/>
              </a:rPr>
              <a:t>e</a:t>
            </a:r>
            <a:r>
              <a:rPr sz="2700" spc="-615" baseline="44753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2400" spc="-409" dirty="0">
                <a:solidFill>
                  <a:srgbClr val="111A24"/>
                </a:solidFill>
                <a:latin typeface="Tahoma"/>
                <a:cs typeface="Tahoma"/>
              </a:rPr>
              <a:t>p</a:t>
            </a:r>
            <a:r>
              <a:rPr sz="2700" spc="-615" baseline="44753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2400" spc="-409" dirty="0">
                <a:solidFill>
                  <a:srgbClr val="111A24"/>
                </a:solidFill>
                <a:latin typeface="Tahoma"/>
                <a:cs typeface="Tahoma"/>
              </a:rPr>
              <a:t>s</a:t>
            </a:r>
            <a:r>
              <a:rPr sz="2700" spc="-615" baseline="44753" dirty="0">
                <a:solidFill>
                  <a:srgbClr val="252525"/>
                </a:solidFill>
                <a:latin typeface="Tahoma"/>
                <a:cs typeface="Tahoma"/>
              </a:rPr>
              <a:t>ju</a:t>
            </a:r>
            <a:r>
              <a:rPr sz="2400" spc="-409" dirty="0">
                <a:solidFill>
                  <a:srgbClr val="111A24"/>
                </a:solidFill>
                <a:latin typeface="Tahoma"/>
                <a:cs typeface="Tahoma"/>
              </a:rPr>
              <a:t>w</a:t>
            </a:r>
            <a:r>
              <a:rPr sz="2700" spc="-615" baseline="44753" dirty="0">
                <a:solidFill>
                  <a:srgbClr val="252525"/>
                </a:solidFill>
                <a:latin typeface="Tahoma"/>
                <a:cs typeface="Tahoma"/>
              </a:rPr>
              <a:t>st</a:t>
            </a:r>
            <a:r>
              <a:rPr sz="2700" spc="-592" baseline="44753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285" dirty="0">
                <a:solidFill>
                  <a:srgbClr val="111A24"/>
                </a:solidFill>
                <a:latin typeface="Tahoma"/>
                <a:cs typeface="Tahoma"/>
              </a:rPr>
              <a:t>i</a:t>
            </a:r>
            <a:r>
              <a:rPr sz="2700" spc="-427" baseline="44753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2400" spc="-285" dirty="0">
                <a:solidFill>
                  <a:srgbClr val="111A24"/>
                </a:solidFill>
                <a:latin typeface="Tahoma"/>
                <a:cs typeface="Tahoma"/>
              </a:rPr>
              <a:t>ll</a:t>
            </a:r>
            <a:r>
              <a:rPr sz="2700" spc="-427" baseline="44753" dirty="0">
                <a:solidFill>
                  <a:srgbClr val="252525"/>
                </a:solidFill>
                <a:latin typeface="Tahoma"/>
                <a:cs typeface="Tahoma"/>
              </a:rPr>
              <a:t>el</a:t>
            </a:r>
            <a:r>
              <a:rPr sz="2400" spc="-285" dirty="0">
                <a:solidFill>
                  <a:srgbClr val="111A24"/>
                </a:solidFill>
                <a:latin typeface="Tahoma"/>
                <a:cs typeface="Tahoma"/>
              </a:rPr>
              <a:t>d</a:t>
            </a:r>
            <a:r>
              <a:rPr sz="2700" spc="-427" baseline="44753" dirty="0">
                <a:solidFill>
                  <a:srgbClr val="252525"/>
                </a:solidFill>
                <a:latin typeface="Tahoma"/>
                <a:cs typeface="Tahoma"/>
              </a:rPr>
              <a:t>pe</a:t>
            </a:r>
            <a:r>
              <a:rPr sz="2400" spc="-285" dirty="0">
                <a:solidFill>
                  <a:srgbClr val="111A24"/>
                </a:solidFill>
                <a:latin typeface="Tahoma"/>
                <a:cs typeface="Tahoma"/>
              </a:rPr>
              <a:t>e</a:t>
            </a:r>
            <a:r>
              <a:rPr sz="2700" spc="-427" baseline="44753" dirty="0">
                <a:solidFill>
                  <a:srgbClr val="252525"/>
                </a:solidFill>
                <a:latin typeface="Tahoma"/>
                <a:cs typeface="Tahoma"/>
              </a:rPr>
              <a:t>d</a:t>
            </a:r>
            <a:r>
              <a:rPr sz="2400" spc="-285" dirty="0">
                <a:solidFill>
                  <a:srgbClr val="111A24"/>
                </a:solidFill>
                <a:latin typeface="Tahoma"/>
                <a:cs typeface="Tahoma"/>
              </a:rPr>
              <a:t>t</a:t>
            </a:r>
            <a:r>
              <a:rPr sz="2700" spc="-427" baseline="44753" dirty="0">
                <a:solidFill>
                  <a:srgbClr val="252525"/>
                </a:solidFill>
                <a:latin typeface="Tahoma"/>
                <a:cs typeface="Tahoma"/>
              </a:rPr>
              <a:t>?</a:t>
            </a:r>
            <a:r>
              <a:rPr sz="2400" spc="-285" dirty="0">
                <a:solidFill>
                  <a:srgbClr val="111A24"/>
                </a:solidFill>
                <a:latin typeface="Tahoma"/>
                <a:cs typeface="Tahoma"/>
              </a:rPr>
              <a:t>ermine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17519" y="0"/>
            <a:ext cx="8674735" cy="6858000"/>
            <a:chOff x="3517519" y="0"/>
            <a:chExt cx="8674735" cy="6858000"/>
          </a:xfrm>
        </p:grpSpPr>
        <p:sp>
          <p:nvSpPr>
            <p:cNvPr id="18" name="object 18"/>
            <p:cNvSpPr/>
            <p:nvPr/>
          </p:nvSpPr>
          <p:spPr>
            <a:xfrm>
              <a:off x="3517519" y="0"/>
              <a:ext cx="8674735" cy="6858000"/>
            </a:xfrm>
            <a:custGeom>
              <a:avLst/>
              <a:gdLst/>
              <a:ahLst/>
              <a:cxnLst/>
              <a:rect l="l" t="t" r="r" b="b"/>
              <a:pathLst>
                <a:path w="8674735" h="6858000">
                  <a:moveTo>
                    <a:pt x="867448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8674481" y="6858000"/>
                  </a:lnTo>
                  <a:lnTo>
                    <a:pt x="8674481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044569" y="0"/>
              <a:ext cx="7656195" cy="6858000"/>
            </a:xfrm>
            <a:custGeom>
              <a:avLst/>
              <a:gdLst/>
              <a:ahLst/>
              <a:cxnLst/>
              <a:rect l="l" t="t" r="r" b="b"/>
              <a:pathLst>
                <a:path w="7656195" h="6858000">
                  <a:moveTo>
                    <a:pt x="4124566" y="0"/>
                  </a:moveTo>
                  <a:lnTo>
                    <a:pt x="467614" y="0"/>
                  </a:lnTo>
                  <a:lnTo>
                    <a:pt x="0" y="4792472"/>
                  </a:lnTo>
                  <a:lnTo>
                    <a:pt x="3656838" y="4792472"/>
                  </a:lnTo>
                  <a:lnTo>
                    <a:pt x="4124566" y="0"/>
                  </a:lnTo>
                  <a:close/>
                </a:path>
                <a:path w="7656195" h="6858000">
                  <a:moveTo>
                    <a:pt x="7655941" y="2209800"/>
                  </a:moveTo>
                  <a:lnTo>
                    <a:pt x="3998976" y="2209800"/>
                  </a:lnTo>
                  <a:lnTo>
                    <a:pt x="3545421" y="6858000"/>
                  </a:lnTo>
                  <a:lnTo>
                    <a:pt x="7202284" y="6858000"/>
                  </a:lnTo>
                  <a:lnTo>
                    <a:pt x="7655941" y="2209800"/>
                  </a:lnTo>
                  <a:close/>
                </a:path>
              </a:pathLst>
            </a:custGeom>
            <a:solidFill>
              <a:srgbClr val="E7D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299831" y="2471750"/>
            <a:ext cx="203136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611216"/>
                </a:solidFill>
                <a:latin typeface="Calibri"/>
                <a:cs typeface="Calibri"/>
              </a:rPr>
              <a:t>Direct</a:t>
            </a:r>
            <a:r>
              <a:rPr sz="2400" spc="-60" dirty="0">
                <a:solidFill>
                  <a:srgbClr val="61121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611216"/>
                </a:solidFill>
                <a:latin typeface="Calibri"/>
                <a:cs typeface="Calibri"/>
              </a:rPr>
              <a:t>Approach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57743" y="2856357"/>
            <a:ext cx="2680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3515" algn="l"/>
              </a:tabLst>
            </a:pPr>
            <a:r>
              <a:rPr sz="1800" spc="-35" dirty="0">
                <a:solidFill>
                  <a:srgbClr val="252525"/>
                </a:solidFill>
                <a:latin typeface="Tahoma"/>
                <a:cs typeface="Tahoma"/>
              </a:rPr>
              <a:t>“You </a:t>
            </a:r>
            <a:r>
              <a:rPr sz="1800" spc="-15" dirty="0">
                <a:solidFill>
                  <a:srgbClr val="252525"/>
                </a:solidFill>
                <a:latin typeface="Tahoma"/>
                <a:cs typeface="Tahoma"/>
              </a:rPr>
              <a:t>know,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when</a:t>
            </a:r>
            <a:r>
              <a:rPr sz="1800" spc="-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people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28431" y="3130677"/>
            <a:ext cx="2600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are 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as upset as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you</a:t>
            </a:r>
            <a:r>
              <a:rPr sz="1800" spc="-9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seem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87742" y="3328796"/>
            <a:ext cx="32416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345" baseline="-16203" dirty="0">
                <a:solidFill>
                  <a:srgbClr val="FFFFFF"/>
                </a:solidFill>
                <a:latin typeface="Calibri"/>
                <a:cs typeface="Calibri"/>
              </a:rPr>
              <a:t>PERSUA</a:t>
            </a:r>
            <a:r>
              <a:rPr sz="1800" spc="-229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3600" spc="-345" baseline="-16203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800" spc="-229" dirty="0">
                <a:solidFill>
                  <a:srgbClr val="252525"/>
                </a:solidFill>
                <a:latin typeface="Tahoma"/>
                <a:cs typeface="Tahoma"/>
              </a:rPr>
              <a:t>o </a:t>
            </a:r>
            <a:r>
              <a:rPr sz="3600" spc="-367" baseline="-1620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245" dirty="0">
                <a:solidFill>
                  <a:srgbClr val="252525"/>
                </a:solidFill>
                <a:latin typeface="Tahoma"/>
                <a:cs typeface="Tahoma"/>
              </a:rPr>
              <a:t>be,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they</a:t>
            </a:r>
            <a:r>
              <a:rPr sz="1800" spc="-3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440" dirty="0">
                <a:solidFill>
                  <a:srgbClr val="252525"/>
                </a:solidFill>
                <a:latin typeface="Tahoma"/>
                <a:cs typeface="Tahoma"/>
              </a:rPr>
              <a:t>som</a:t>
            </a:r>
            <a:r>
              <a:rPr sz="3600" spc="-660" baseline="-1620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440" dirty="0">
                <a:solidFill>
                  <a:srgbClr val="252525"/>
                </a:solidFill>
                <a:latin typeface="Tahoma"/>
                <a:cs typeface="Tahoma"/>
              </a:rPr>
              <a:t>et</a:t>
            </a:r>
            <a:r>
              <a:rPr sz="3600" spc="-660" baseline="-16203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440" dirty="0">
                <a:solidFill>
                  <a:srgbClr val="252525"/>
                </a:solidFill>
                <a:latin typeface="Tahoma"/>
                <a:cs typeface="Tahoma"/>
              </a:rPr>
              <a:t>im</a:t>
            </a:r>
            <a:r>
              <a:rPr sz="3600" spc="-660" baseline="-16203" dirty="0">
                <a:solidFill>
                  <a:srgbClr val="FFFFFF"/>
                </a:solidFill>
                <a:latin typeface="Calibri"/>
                <a:cs typeface="Calibri"/>
              </a:rPr>
              <a:t>FE</a:t>
            </a:r>
            <a:r>
              <a:rPr sz="1800" spc="-44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3600" spc="-660" baseline="-1620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440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03031" y="3679317"/>
            <a:ext cx="2355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wish they </a:t>
            </a:r>
            <a:r>
              <a:rPr sz="1800" spc="-10" dirty="0">
                <a:solidFill>
                  <a:srgbClr val="252525"/>
                </a:solidFill>
                <a:latin typeface="Tahoma"/>
                <a:cs typeface="Tahoma"/>
              </a:rPr>
              <a:t>were</a:t>
            </a:r>
            <a:r>
              <a:rPr sz="1800" spc="-4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dead.</a:t>
            </a:r>
            <a:endParaRPr sz="18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’m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ow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d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de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in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g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2700" spc="-622" baseline="6172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f</a:t>
            </a:r>
            <a:r>
              <a:rPr sz="1800" spc="-40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700" spc="-592" baseline="6172" dirty="0">
                <a:solidFill>
                  <a:srgbClr val="252525"/>
                </a:solidFill>
                <a:latin typeface="Tahoma"/>
                <a:cs typeface="Tahoma"/>
              </a:rPr>
              <a:t>m</a:t>
            </a:r>
            <a:r>
              <a:rPr sz="1800" spc="-395" dirty="0">
                <a:solidFill>
                  <a:srgbClr val="252525"/>
                </a:solidFill>
                <a:latin typeface="Tahoma"/>
                <a:cs typeface="Tahoma"/>
              </a:rPr>
              <a:t>yo</a:t>
            </a:r>
            <a:r>
              <a:rPr sz="2700" spc="-592" baseline="6172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1800" spc="-395" dirty="0">
                <a:solidFill>
                  <a:srgbClr val="252525"/>
                </a:solidFill>
                <a:latin typeface="Tahoma"/>
                <a:cs typeface="Tahoma"/>
              </a:rPr>
              <a:t>u’</a:t>
            </a:r>
            <a:r>
              <a:rPr sz="2700" spc="-592" baseline="6172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1800" spc="-395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2700" spc="-592" baseline="6172" dirty="0">
                <a:solidFill>
                  <a:srgbClr val="252525"/>
                </a:solidFill>
                <a:latin typeface="Tahoma"/>
                <a:cs typeface="Tahoma"/>
              </a:rPr>
              <a:t>l</a:t>
            </a:r>
            <a:r>
              <a:rPr sz="1800" spc="-395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700" spc="-592" baseline="6172" dirty="0">
                <a:solidFill>
                  <a:srgbClr val="252525"/>
                </a:solidFill>
                <a:latin typeface="Tahoma"/>
                <a:cs typeface="Tahoma"/>
              </a:rPr>
              <a:t>l</a:t>
            </a:r>
            <a:endParaRPr sz="2700" baseline="6172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03031" y="4228338"/>
            <a:ext cx="2335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f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y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lin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g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ef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2700" spc="-555" baseline="6172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700" spc="-390" baseline="6172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2700" spc="-540" baseline="6172" dirty="0">
                <a:solidFill>
                  <a:srgbClr val="252525"/>
                </a:solidFill>
                <a:latin typeface="Tahoma"/>
                <a:cs typeface="Tahoma"/>
              </a:rPr>
              <a:t>p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y</a:t>
            </a:r>
            <a:r>
              <a:rPr sz="2700" spc="-540" baseline="6172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,</a:t>
            </a:r>
            <a:r>
              <a:rPr sz="2700" spc="-540" baseline="6172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2700" spc="-540" baseline="6172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2700" spc="-540" baseline="6172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2700" spc="-540" baseline="6172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?”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57743" y="4776978"/>
            <a:ext cx="2910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3515" algn="l"/>
              </a:tabLst>
            </a:pPr>
            <a:r>
              <a:rPr sz="1800" spc="-35" dirty="0">
                <a:solidFill>
                  <a:srgbClr val="252525"/>
                </a:solidFill>
                <a:latin typeface="Tahoma"/>
                <a:cs typeface="Tahoma"/>
              </a:rPr>
              <a:t>“You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look </a:t>
            </a:r>
            <a:r>
              <a:rPr sz="1800" spc="-10" dirty="0">
                <a:solidFill>
                  <a:srgbClr val="252525"/>
                </a:solidFill>
                <a:latin typeface="Tahoma"/>
                <a:cs typeface="Tahoma"/>
              </a:rPr>
              <a:t>pretty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miserable,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09944" y="4951221"/>
            <a:ext cx="4835525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11A24"/>
                </a:solidFill>
                <a:latin typeface="Tahoma"/>
                <a:cs typeface="Tahoma"/>
              </a:rPr>
              <a:t>the 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intervention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I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’s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o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on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u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d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t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c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o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if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m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yo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e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2400" spc="-275" dirty="0">
                <a:solidFill>
                  <a:srgbClr val="111A24"/>
                </a:solidFill>
                <a:latin typeface="Tahoma"/>
                <a:cs typeface="Tahoma"/>
              </a:rPr>
              <a:t>.</a:t>
            </a:r>
            <a:r>
              <a:rPr sz="2700" spc="-412" baseline="-6172" dirty="0">
                <a:solidFill>
                  <a:srgbClr val="252525"/>
                </a:solidFill>
                <a:latin typeface="Tahoma"/>
                <a:cs typeface="Tahoma"/>
              </a:rPr>
              <a:t>’re</a:t>
            </a:r>
            <a:r>
              <a:rPr sz="2700" spc="-30" baseline="-6172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700" spc="-7" baseline="-6172" dirty="0">
                <a:solidFill>
                  <a:srgbClr val="252525"/>
                </a:solidFill>
                <a:latin typeface="Tahoma"/>
                <a:cs typeface="Tahoma"/>
              </a:rPr>
              <a:t>thinking</a:t>
            </a:r>
            <a:endParaRPr sz="2700" baseline="-6172">
              <a:latin typeface="Tahoma"/>
              <a:cs typeface="Tahoma"/>
            </a:endParaRPr>
          </a:p>
          <a:p>
            <a:pPr marL="2131060">
              <a:lnSpc>
                <a:spcPct val="100000"/>
              </a:lnSpc>
              <a:spcBef>
                <a:spcPts val="65"/>
              </a:spcBef>
            </a:pP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about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 suicide?”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57743" y="5874511"/>
            <a:ext cx="25717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marR="5080" indent="-17081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3515" algn="l"/>
              </a:tabLst>
            </a:pPr>
            <a:r>
              <a:rPr sz="1800" spc="-30" dirty="0">
                <a:solidFill>
                  <a:srgbClr val="252525"/>
                </a:solidFill>
                <a:latin typeface="Tahoma"/>
                <a:cs typeface="Tahoma"/>
              </a:rPr>
              <a:t>“Are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you thinking 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about 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killing</a:t>
            </a:r>
            <a:r>
              <a:rPr sz="1800" spc="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5" dirty="0">
                <a:solidFill>
                  <a:srgbClr val="252525"/>
                </a:solidFill>
                <a:latin typeface="Tahoma"/>
                <a:cs typeface="Tahoma"/>
              </a:rPr>
              <a:t>yourself?”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14164" y="970280"/>
            <a:ext cx="2797175" cy="98298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spc="-5" dirty="0">
                <a:solidFill>
                  <a:srgbClr val="611216"/>
                </a:solidFill>
                <a:latin typeface="Calibri"/>
                <a:cs typeface="Calibri"/>
              </a:rPr>
              <a:t>Indirect</a:t>
            </a:r>
            <a:r>
              <a:rPr sz="2400" spc="-25" dirty="0">
                <a:solidFill>
                  <a:srgbClr val="61121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611216"/>
                </a:solidFill>
                <a:latin typeface="Calibri"/>
                <a:cs typeface="Calibri"/>
              </a:rPr>
              <a:t>Approach</a:t>
            </a:r>
            <a:endParaRPr sz="2400">
              <a:latin typeface="Calibri"/>
              <a:cs typeface="Calibri"/>
            </a:endParaRPr>
          </a:p>
          <a:p>
            <a:pPr marL="241300" marR="5080" indent="-170815">
              <a:lnSpc>
                <a:spcPct val="100000"/>
              </a:lnSpc>
              <a:spcBef>
                <a:spcPts val="145"/>
              </a:spcBef>
              <a:buFont typeface="Wingdings"/>
              <a:buChar char=""/>
              <a:tabLst>
                <a:tab pos="241300" algn="l"/>
              </a:tabLst>
            </a:pPr>
            <a:r>
              <a:rPr sz="1800" spc="-10" dirty="0">
                <a:solidFill>
                  <a:srgbClr val="252525"/>
                </a:solidFill>
                <a:latin typeface="Tahoma"/>
                <a:cs typeface="Tahoma"/>
              </a:rPr>
              <a:t>“Have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you 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been</a:t>
            </a:r>
            <a:r>
              <a:rPr sz="1800" spc="-6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unhappy  lately?”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72076" y="1515566"/>
            <a:ext cx="25920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3515" algn="l"/>
              </a:tabLst>
            </a:pP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“H</a:t>
            </a:r>
            <a:r>
              <a:rPr sz="1800" spc="-20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1800" spc="-10" dirty="0">
                <a:solidFill>
                  <a:srgbClr val="252525"/>
                </a:solidFill>
                <a:latin typeface="Tahoma"/>
                <a:cs typeface="Tahoma"/>
              </a:rPr>
              <a:t>v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ahoma"/>
                <a:cs typeface="Tahoma"/>
              </a:rPr>
              <a:t>y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825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10800" spc="-5190" baseline="-1157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been</a:t>
            </a:r>
            <a:r>
              <a:rPr sz="1800" spc="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2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ahoma"/>
                <a:cs typeface="Tahoma"/>
              </a:rPr>
              <a:t>v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ery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46676" y="2476246"/>
            <a:ext cx="265811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27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unhappy lately</a:t>
            </a:r>
            <a:r>
              <a:rPr sz="1800" spc="-3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that</a:t>
            </a:r>
            <a:endParaRPr sz="1800">
              <a:latin typeface="Tahoma"/>
              <a:cs typeface="Tahoma"/>
            </a:endParaRPr>
          </a:p>
          <a:p>
            <a:pPr marL="208279">
              <a:lnSpc>
                <a:spcPct val="100000"/>
              </a:lnSpc>
            </a:pP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you’ve </a:t>
            </a: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been</a:t>
            </a:r>
            <a:r>
              <a:rPr sz="1800" spc="-3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thinking</a:t>
            </a:r>
            <a:endParaRPr sz="1800">
              <a:latin typeface="Tahoma"/>
              <a:cs typeface="Tahoma"/>
            </a:endParaRPr>
          </a:p>
          <a:p>
            <a:pPr marL="208279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Tahoma"/>
                <a:cs typeface="Tahoma"/>
              </a:rPr>
              <a:t>about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ending your</a:t>
            </a:r>
            <a:r>
              <a:rPr sz="1800" spc="-4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ahoma"/>
                <a:cs typeface="Tahoma"/>
              </a:rPr>
              <a:t>life?”</a:t>
            </a:r>
            <a:endParaRPr sz="1800">
              <a:latin typeface="Tahoma"/>
              <a:cs typeface="Tahoma"/>
            </a:endParaRPr>
          </a:p>
          <a:p>
            <a:pPr marL="208279" indent="-170815">
              <a:lnSpc>
                <a:spcPts val="2820"/>
              </a:lnSpc>
              <a:spcBef>
                <a:spcPts val="1560"/>
              </a:spcBef>
              <a:buFont typeface="Wingdings"/>
              <a:buChar char=""/>
              <a:tabLst>
                <a:tab pos="208915" algn="l"/>
              </a:tabLst>
            </a:pP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“Do 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yo</a:t>
            </a:r>
            <a:r>
              <a:rPr sz="3600" spc="-735" baseline="15046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3600" spc="-735" baseline="15046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3600" spc="-735" baseline="1504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ve</a:t>
            </a:r>
            <a:r>
              <a:rPr sz="3600" spc="-735" baseline="1504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3600" spc="-735" baseline="15046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3600" spc="-735" baseline="15046" dirty="0">
                <a:solidFill>
                  <a:srgbClr val="FFFFFF"/>
                </a:solidFill>
                <a:latin typeface="Calibri"/>
                <a:cs typeface="Calibri"/>
              </a:rPr>
              <a:t>IO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is</a:t>
            </a:r>
            <a:r>
              <a:rPr sz="3600" spc="-735" baseline="15046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490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1800" spc="-47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Tahoma"/>
                <a:cs typeface="Tahoma"/>
              </a:rPr>
              <a:t>you</a:t>
            </a:r>
            <a:endParaRPr sz="1800">
              <a:latin typeface="Tahoma"/>
              <a:cs typeface="Tahoma"/>
            </a:endParaRPr>
          </a:p>
          <a:p>
            <a:pPr marL="208279">
              <a:lnSpc>
                <a:spcPts val="2100"/>
              </a:lnSpc>
            </a:pP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co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H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ld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g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d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to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yo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le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p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p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rs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1800" spc="-360" dirty="0">
                <a:solidFill>
                  <a:srgbClr val="252525"/>
                </a:solidFill>
                <a:latin typeface="Tahoma"/>
                <a:cs typeface="Tahoma"/>
              </a:rPr>
              <a:t>d</a:t>
            </a:r>
            <a:r>
              <a:rPr sz="2700" spc="-540" baseline="-20061" dirty="0">
                <a:solidFill>
                  <a:srgbClr val="252525"/>
                </a:solidFill>
                <a:latin typeface="Tahoma"/>
                <a:cs typeface="Tahoma"/>
              </a:rPr>
              <a:t>de</a:t>
            </a:r>
            <a:endParaRPr sz="2700" baseline="-20061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17364" y="4122546"/>
            <a:ext cx="1921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ne</a:t>
            </a:r>
            <a:r>
              <a:rPr sz="2700" spc="-622" baseline="-20061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v</a:t>
            </a:r>
            <a:r>
              <a:rPr sz="2700" spc="-622" baseline="-20061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700" spc="-622" baseline="-20061" dirty="0">
                <a:solidFill>
                  <a:srgbClr val="252525"/>
                </a:solidFill>
                <a:latin typeface="Tahoma"/>
                <a:cs typeface="Tahoma"/>
              </a:rPr>
              <a:t>m</a:t>
            </a:r>
            <a:r>
              <a:rPr sz="1800" spc="-415" dirty="0">
                <a:solidFill>
                  <a:srgbClr val="252525"/>
                </a:solidFill>
                <a:latin typeface="Tahoma"/>
                <a:cs typeface="Tahoma"/>
              </a:rPr>
              <a:t>r</a:t>
            </a:r>
            <a:r>
              <a:rPr sz="1800" spc="-32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w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a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n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k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e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u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o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p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s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?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t</a:t>
            </a:r>
            <a:r>
              <a:rPr sz="1800" spc="-370" dirty="0">
                <a:solidFill>
                  <a:srgbClr val="252525"/>
                </a:solidFill>
                <a:latin typeface="Tahoma"/>
                <a:cs typeface="Tahoma"/>
              </a:rPr>
              <a:t>”</a:t>
            </a:r>
            <a:r>
              <a:rPr sz="2700" spc="-555" baseline="-20061" dirty="0">
                <a:solidFill>
                  <a:srgbClr val="252525"/>
                </a:solidFill>
                <a:latin typeface="Tahoma"/>
                <a:cs typeface="Tahoma"/>
              </a:rPr>
              <a:t>ay</a:t>
            </a:r>
            <a:endParaRPr sz="2700" baseline="-20061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267574" cy="186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70675"/>
            <a:ext cx="7286624" cy="1873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48618" y="137795"/>
            <a:ext cx="988542" cy="9144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60167" y="2885175"/>
            <a:ext cx="7445375" cy="100838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600" spc="-55" dirty="0"/>
              <a:t>IMPORTANT:</a:t>
            </a:r>
            <a:endParaRPr sz="3600"/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2400" spc="-5" dirty="0">
                <a:latin typeface="Tahoma"/>
                <a:cs typeface="Tahoma"/>
              </a:rPr>
              <a:t>If </a:t>
            </a:r>
            <a:r>
              <a:rPr sz="2400" spc="-10" dirty="0">
                <a:latin typeface="Tahoma"/>
                <a:cs typeface="Tahoma"/>
              </a:rPr>
              <a:t>you </a:t>
            </a:r>
            <a:r>
              <a:rPr sz="2400" spc="-5" dirty="0">
                <a:latin typeface="Tahoma"/>
                <a:cs typeface="Tahoma"/>
              </a:rPr>
              <a:t>cannot </a:t>
            </a:r>
            <a:r>
              <a:rPr sz="2400" dirty="0">
                <a:latin typeface="Tahoma"/>
                <a:cs typeface="Tahoma"/>
              </a:rPr>
              <a:t>ask </a:t>
            </a:r>
            <a:r>
              <a:rPr sz="2400" spc="-5" dirty="0">
                <a:latin typeface="Tahoma"/>
                <a:cs typeface="Tahoma"/>
              </a:rPr>
              <a:t>the </a:t>
            </a:r>
            <a:r>
              <a:rPr sz="2400" dirty="0">
                <a:latin typeface="Tahoma"/>
                <a:cs typeface="Tahoma"/>
              </a:rPr>
              <a:t>question, </a:t>
            </a:r>
            <a:r>
              <a:rPr sz="2400" spc="-5" dirty="0">
                <a:solidFill>
                  <a:srgbClr val="FFFF00"/>
                </a:solidFill>
                <a:latin typeface="Tahoma"/>
                <a:cs typeface="Tahoma"/>
              </a:rPr>
              <a:t>find someone who</a:t>
            </a:r>
            <a:r>
              <a:rPr sz="2400" spc="-3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00"/>
                </a:solidFill>
                <a:latin typeface="Tahoma"/>
                <a:cs typeface="Tahoma"/>
              </a:rPr>
              <a:t>can</a:t>
            </a:r>
            <a:r>
              <a:rPr sz="2400" dirty="0"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" y="12"/>
            <a:ext cx="7162799" cy="1597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5725" y="0"/>
            <a:ext cx="12112625" cy="6870700"/>
            <a:chOff x="85725" y="0"/>
            <a:chExt cx="12112625" cy="68707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25" y="6717506"/>
              <a:ext cx="7162799" cy="1404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720763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7207631" y="6858000"/>
                  </a:lnTo>
                  <a:lnTo>
                    <a:pt x="7207631" y="0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84368" y="0"/>
              <a:ext cx="7207884" cy="6858000"/>
            </a:xfrm>
            <a:custGeom>
              <a:avLst/>
              <a:gdLst/>
              <a:ahLst/>
              <a:cxnLst/>
              <a:rect l="l" t="t" r="r" b="b"/>
              <a:pathLst>
                <a:path w="7207884" h="6858000">
                  <a:moveTo>
                    <a:pt x="633476" y="0"/>
                  </a:moveTo>
                  <a:lnTo>
                    <a:pt x="7207631" y="0"/>
                  </a:lnTo>
                  <a:lnTo>
                    <a:pt x="7207631" y="6858000"/>
                  </a:lnTo>
                  <a:lnTo>
                    <a:pt x="0" y="6858000"/>
                  </a:lnTo>
                  <a:lnTo>
                    <a:pt x="633476" y="0"/>
                  </a:lnTo>
                  <a:close/>
                </a:path>
              </a:pathLst>
            </a:custGeom>
            <a:ln w="12700">
              <a:solidFill>
                <a:srgbClr val="6112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12511" y="3935476"/>
              <a:ext cx="5429250" cy="0"/>
            </a:xfrm>
            <a:custGeom>
              <a:avLst/>
              <a:gdLst/>
              <a:ahLst/>
              <a:cxnLst/>
              <a:rect l="l" t="t" r="r" b="b"/>
              <a:pathLst>
                <a:path w="5429250">
                  <a:moveTo>
                    <a:pt x="0" y="0"/>
                  </a:moveTo>
                  <a:lnTo>
                    <a:pt x="5429249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712078" y="3128848"/>
            <a:ext cx="42906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Suicide in</a:t>
            </a:r>
            <a:r>
              <a:rPr sz="44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America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12078" y="3953713"/>
            <a:ext cx="455866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STATISTICS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PREVALENCE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(2023)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267574" cy="186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70675"/>
            <a:ext cx="7286624" cy="1873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48618" y="137795"/>
            <a:ext cx="988542" cy="9144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81985" y="2200402"/>
            <a:ext cx="67760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How </a:t>
            </a:r>
            <a:r>
              <a:rPr sz="3600" spc="-5" dirty="0">
                <a:solidFill>
                  <a:srgbClr val="FFFF00"/>
                </a:solidFill>
              </a:rPr>
              <a:t>not </a:t>
            </a:r>
            <a:r>
              <a:rPr sz="3600" spc="-25" dirty="0"/>
              <a:t>to </a:t>
            </a:r>
            <a:r>
              <a:rPr sz="3600" dirty="0"/>
              <a:t>ask the </a:t>
            </a:r>
            <a:r>
              <a:rPr sz="3600" spc="-5" dirty="0"/>
              <a:t>suicide</a:t>
            </a:r>
            <a:r>
              <a:rPr sz="3600" spc="-40" dirty="0"/>
              <a:t> </a:t>
            </a:r>
            <a:r>
              <a:rPr sz="3600" spc="-10" dirty="0"/>
              <a:t>question: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96285" y="2776473"/>
            <a:ext cx="72701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00"/>
                </a:solidFill>
                <a:latin typeface="Tahoma"/>
                <a:cs typeface="Tahoma"/>
              </a:rPr>
              <a:t>× 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“You’re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not thinking of killing 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yourself,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r>
              <a:rPr sz="2400" spc="-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you?”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00"/>
                </a:solidFill>
                <a:latin typeface="Tahoma"/>
                <a:cs typeface="Tahoma"/>
              </a:rPr>
              <a:t>× 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“You </a:t>
            </a:r>
            <a:r>
              <a:rPr sz="2400" spc="5" dirty="0">
                <a:solidFill>
                  <a:srgbClr val="FFFFFF"/>
                </a:solidFill>
                <a:latin typeface="Tahoma"/>
                <a:cs typeface="Tahoma"/>
              </a:rPr>
              <a:t>wouldn’t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do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anything stupid would</a:t>
            </a:r>
            <a:r>
              <a:rPr sz="2400" spc="-25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you?”</a:t>
            </a:r>
            <a:endParaRPr sz="2400">
              <a:latin typeface="Tahoma"/>
              <a:cs typeface="Tahoma"/>
            </a:endParaRPr>
          </a:p>
          <a:p>
            <a:pPr marL="299085" marR="5080" indent="-287020">
              <a:lnSpc>
                <a:spcPct val="100000"/>
              </a:lnSpc>
            </a:pPr>
            <a:r>
              <a:rPr sz="2400" dirty="0">
                <a:solidFill>
                  <a:srgbClr val="FFFF00"/>
                </a:solidFill>
                <a:latin typeface="Tahoma"/>
                <a:cs typeface="Tahoma"/>
              </a:rPr>
              <a:t>×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“Suicide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is a dumb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idea.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Surely you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are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2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thinking  about</a:t>
            </a: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suicide?”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040" y="2471178"/>
            <a:ext cx="2167001" cy="420941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8619" y="137795"/>
              <a:ext cx="988542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4999" y="0"/>
              <a:ext cx="10287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470" y="1632839"/>
              <a:ext cx="9201912" cy="52251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4145915" cy="6858000"/>
            </a:xfrm>
            <a:custGeom>
              <a:avLst/>
              <a:gdLst/>
              <a:ahLst/>
              <a:cxnLst/>
              <a:rect l="l" t="t" r="r" b="b"/>
              <a:pathLst>
                <a:path w="4145915" h="6858000">
                  <a:moveTo>
                    <a:pt x="414591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512439" y="6858000"/>
                  </a:lnTo>
                  <a:lnTo>
                    <a:pt x="4145915" y="0"/>
                  </a:lnTo>
                  <a:close/>
                </a:path>
              </a:pathLst>
            </a:custGeom>
            <a:solidFill>
              <a:srgbClr val="6112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39189" y="1234439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1058061" y="12700"/>
                  </a:moveTo>
                  <a:lnTo>
                    <a:pt x="770768" y="12700"/>
                  </a:lnTo>
                  <a:lnTo>
                    <a:pt x="724379" y="25400"/>
                  </a:lnTo>
                  <a:lnTo>
                    <a:pt x="590559" y="63500"/>
                  </a:lnTo>
                  <a:lnTo>
                    <a:pt x="547945" y="88900"/>
                  </a:lnTo>
                  <a:lnTo>
                    <a:pt x="506434" y="101600"/>
                  </a:lnTo>
                  <a:lnTo>
                    <a:pt x="466088" y="127000"/>
                  </a:lnTo>
                  <a:lnTo>
                    <a:pt x="426971" y="152400"/>
                  </a:lnTo>
                  <a:lnTo>
                    <a:pt x="389146" y="177800"/>
                  </a:lnTo>
                  <a:lnTo>
                    <a:pt x="352675" y="203200"/>
                  </a:lnTo>
                  <a:lnTo>
                    <a:pt x="317623" y="228600"/>
                  </a:lnTo>
                  <a:lnTo>
                    <a:pt x="284053" y="254000"/>
                  </a:lnTo>
                  <a:lnTo>
                    <a:pt x="252027" y="292100"/>
                  </a:lnTo>
                  <a:lnTo>
                    <a:pt x="221609" y="330200"/>
                  </a:lnTo>
                  <a:lnTo>
                    <a:pt x="192862" y="355600"/>
                  </a:lnTo>
                  <a:lnTo>
                    <a:pt x="165849" y="393700"/>
                  </a:lnTo>
                  <a:lnTo>
                    <a:pt x="140635" y="431800"/>
                  </a:lnTo>
                  <a:lnTo>
                    <a:pt x="117281" y="469900"/>
                  </a:lnTo>
                  <a:lnTo>
                    <a:pt x="95851" y="508000"/>
                  </a:lnTo>
                  <a:lnTo>
                    <a:pt x="76408" y="558800"/>
                  </a:lnTo>
                  <a:lnTo>
                    <a:pt x="59016" y="596900"/>
                  </a:lnTo>
                  <a:lnTo>
                    <a:pt x="43738" y="635000"/>
                  </a:lnTo>
                  <a:lnTo>
                    <a:pt x="30637" y="685800"/>
                  </a:lnTo>
                  <a:lnTo>
                    <a:pt x="19776" y="736600"/>
                  </a:lnTo>
                  <a:lnTo>
                    <a:pt x="11219" y="774700"/>
                  </a:lnTo>
                  <a:lnTo>
                    <a:pt x="5028" y="825500"/>
                  </a:lnTo>
                  <a:lnTo>
                    <a:pt x="1267" y="876300"/>
                  </a:lnTo>
                  <a:lnTo>
                    <a:pt x="0" y="914400"/>
                  </a:lnTo>
                  <a:lnTo>
                    <a:pt x="1267" y="965200"/>
                  </a:lnTo>
                  <a:lnTo>
                    <a:pt x="5028" y="1016000"/>
                  </a:lnTo>
                  <a:lnTo>
                    <a:pt x="11219" y="1066800"/>
                  </a:lnTo>
                  <a:lnTo>
                    <a:pt x="19776" y="1104900"/>
                  </a:lnTo>
                  <a:lnTo>
                    <a:pt x="30637" y="1155700"/>
                  </a:lnTo>
                  <a:lnTo>
                    <a:pt x="43738" y="1206500"/>
                  </a:lnTo>
                  <a:lnTo>
                    <a:pt x="59016" y="1244600"/>
                  </a:lnTo>
                  <a:lnTo>
                    <a:pt x="76408" y="1282700"/>
                  </a:lnTo>
                  <a:lnTo>
                    <a:pt x="95851" y="1333500"/>
                  </a:lnTo>
                  <a:lnTo>
                    <a:pt x="117281" y="1371600"/>
                  </a:lnTo>
                  <a:lnTo>
                    <a:pt x="140635" y="1409700"/>
                  </a:lnTo>
                  <a:lnTo>
                    <a:pt x="165849" y="1447800"/>
                  </a:lnTo>
                  <a:lnTo>
                    <a:pt x="192862" y="1485900"/>
                  </a:lnTo>
                  <a:lnTo>
                    <a:pt x="221609" y="1511300"/>
                  </a:lnTo>
                  <a:lnTo>
                    <a:pt x="252027" y="1549400"/>
                  </a:lnTo>
                  <a:lnTo>
                    <a:pt x="284053" y="1587500"/>
                  </a:lnTo>
                  <a:lnTo>
                    <a:pt x="317623" y="1612900"/>
                  </a:lnTo>
                  <a:lnTo>
                    <a:pt x="352675" y="1638300"/>
                  </a:lnTo>
                  <a:lnTo>
                    <a:pt x="389146" y="1663700"/>
                  </a:lnTo>
                  <a:lnTo>
                    <a:pt x="426971" y="1689100"/>
                  </a:lnTo>
                  <a:lnTo>
                    <a:pt x="466088" y="1714500"/>
                  </a:lnTo>
                  <a:lnTo>
                    <a:pt x="506434" y="1739900"/>
                  </a:lnTo>
                  <a:lnTo>
                    <a:pt x="547945" y="1752600"/>
                  </a:lnTo>
                  <a:lnTo>
                    <a:pt x="590559" y="1778000"/>
                  </a:lnTo>
                  <a:lnTo>
                    <a:pt x="634211" y="1790700"/>
                  </a:lnTo>
                  <a:lnTo>
                    <a:pt x="770768" y="1828800"/>
                  </a:lnTo>
                  <a:lnTo>
                    <a:pt x="1058061" y="1828800"/>
                  </a:lnTo>
                  <a:lnTo>
                    <a:pt x="1150004" y="1803400"/>
                  </a:lnTo>
                  <a:lnTo>
                    <a:pt x="818107" y="1803400"/>
                  </a:lnTo>
                  <a:lnTo>
                    <a:pt x="724812" y="1778000"/>
                  </a:lnTo>
                  <a:lnTo>
                    <a:pt x="679458" y="1778000"/>
                  </a:lnTo>
                  <a:lnTo>
                    <a:pt x="635056" y="1765300"/>
                  </a:lnTo>
                  <a:lnTo>
                    <a:pt x="591674" y="1739900"/>
                  </a:lnTo>
                  <a:lnTo>
                    <a:pt x="549379" y="1727200"/>
                  </a:lnTo>
                  <a:lnTo>
                    <a:pt x="508238" y="1701800"/>
                  </a:lnTo>
                  <a:lnTo>
                    <a:pt x="468319" y="1689100"/>
                  </a:lnTo>
                  <a:lnTo>
                    <a:pt x="429690" y="1663700"/>
                  </a:lnTo>
                  <a:lnTo>
                    <a:pt x="392417" y="1638300"/>
                  </a:lnTo>
                  <a:lnTo>
                    <a:pt x="356569" y="1600200"/>
                  </a:lnTo>
                  <a:lnTo>
                    <a:pt x="322213" y="1574800"/>
                  </a:lnTo>
                  <a:lnTo>
                    <a:pt x="289417" y="1549400"/>
                  </a:lnTo>
                  <a:lnTo>
                    <a:pt x="258247" y="1511300"/>
                  </a:lnTo>
                  <a:lnTo>
                    <a:pt x="228771" y="1473200"/>
                  </a:lnTo>
                  <a:lnTo>
                    <a:pt x="201058" y="1447800"/>
                  </a:lnTo>
                  <a:lnTo>
                    <a:pt x="175173" y="1409700"/>
                  </a:lnTo>
                  <a:lnTo>
                    <a:pt x="151186" y="1371600"/>
                  </a:lnTo>
                  <a:lnTo>
                    <a:pt x="129163" y="1320800"/>
                  </a:lnTo>
                  <a:lnTo>
                    <a:pt x="109171" y="1282700"/>
                  </a:lnTo>
                  <a:lnTo>
                    <a:pt x="91279" y="1244600"/>
                  </a:lnTo>
                  <a:lnTo>
                    <a:pt x="75553" y="1193800"/>
                  </a:lnTo>
                  <a:lnTo>
                    <a:pt x="62062" y="1155700"/>
                  </a:lnTo>
                  <a:lnTo>
                    <a:pt x="50872" y="1104900"/>
                  </a:lnTo>
                  <a:lnTo>
                    <a:pt x="42052" y="1066800"/>
                  </a:lnTo>
                  <a:lnTo>
                    <a:pt x="35668" y="1016000"/>
                  </a:lnTo>
                  <a:lnTo>
                    <a:pt x="31788" y="965200"/>
                  </a:lnTo>
                  <a:lnTo>
                    <a:pt x="30480" y="914400"/>
                  </a:lnTo>
                  <a:lnTo>
                    <a:pt x="31788" y="876300"/>
                  </a:lnTo>
                  <a:lnTo>
                    <a:pt x="35668" y="825500"/>
                  </a:lnTo>
                  <a:lnTo>
                    <a:pt x="42052" y="774700"/>
                  </a:lnTo>
                  <a:lnTo>
                    <a:pt x="50872" y="736600"/>
                  </a:lnTo>
                  <a:lnTo>
                    <a:pt x="62062" y="685800"/>
                  </a:lnTo>
                  <a:lnTo>
                    <a:pt x="75553" y="647700"/>
                  </a:lnTo>
                  <a:lnTo>
                    <a:pt x="91279" y="596900"/>
                  </a:lnTo>
                  <a:lnTo>
                    <a:pt x="109171" y="558800"/>
                  </a:lnTo>
                  <a:lnTo>
                    <a:pt x="129163" y="520700"/>
                  </a:lnTo>
                  <a:lnTo>
                    <a:pt x="151186" y="469900"/>
                  </a:lnTo>
                  <a:lnTo>
                    <a:pt x="175173" y="431800"/>
                  </a:lnTo>
                  <a:lnTo>
                    <a:pt x="201058" y="393700"/>
                  </a:lnTo>
                  <a:lnTo>
                    <a:pt x="228771" y="368300"/>
                  </a:lnTo>
                  <a:lnTo>
                    <a:pt x="258247" y="330200"/>
                  </a:lnTo>
                  <a:lnTo>
                    <a:pt x="289417" y="292100"/>
                  </a:lnTo>
                  <a:lnTo>
                    <a:pt x="322213" y="266700"/>
                  </a:lnTo>
                  <a:lnTo>
                    <a:pt x="356569" y="241300"/>
                  </a:lnTo>
                  <a:lnTo>
                    <a:pt x="392417" y="203200"/>
                  </a:lnTo>
                  <a:lnTo>
                    <a:pt x="429690" y="177800"/>
                  </a:lnTo>
                  <a:lnTo>
                    <a:pt x="468319" y="152400"/>
                  </a:lnTo>
                  <a:lnTo>
                    <a:pt x="508238" y="139700"/>
                  </a:lnTo>
                  <a:lnTo>
                    <a:pt x="549379" y="114300"/>
                  </a:lnTo>
                  <a:lnTo>
                    <a:pt x="591674" y="101600"/>
                  </a:lnTo>
                  <a:lnTo>
                    <a:pt x="635056" y="76200"/>
                  </a:lnTo>
                  <a:lnTo>
                    <a:pt x="679458" y="63500"/>
                  </a:lnTo>
                  <a:lnTo>
                    <a:pt x="724812" y="63500"/>
                  </a:lnTo>
                  <a:lnTo>
                    <a:pt x="818107" y="38100"/>
                  </a:lnTo>
                  <a:lnTo>
                    <a:pt x="1150004" y="38100"/>
                  </a:lnTo>
                  <a:lnTo>
                    <a:pt x="1058061" y="12700"/>
                  </a:lnTo>
                  <a:close/>
                </a:path>
                <a:path w="1828800" h="1828800">
                  <a:moveTo>
                    <a:pt x="1150004" y="38100"/>
                  </a:moveTo>
                  <a:lnTo>
                    <a:pt x="1010714" y="38100"/>
                  </a:lnTo>
                  <a:lnTo>
                    <a:pt x="1104025" y="63500"/>
                  </a:lnTo>
                  <a:lnTo>
                    <a:pt x="1149385" y="63500"/>
                  </a:lnTo>
                  <a:lnTo>
                    <a:pt x="1193791" y="76200"/>
                  </a:lnTo>
                  <a:lnTo>
                    <a:pt x="1237177" y="101600"/>
                  </a:lnTo>
                  <a:lnTo>
                    <a:pt x="1279475" y="114300"/>
                  </a:lnTo>
                  <a:lnTo>
                    <a:pt x="1320617" y="139700"/>
                  </a:lnTo>
                  <a:lnTo>
                    <a:pt x="1360536" y="152400"/>
                  </a:lnTo>
                  <a:lnTo>
                    <a:pt x="1399165" y="177800"/>
                  </a:lnTo>
                  <a:lnTo>
                    <a:pt x="1436437" y="203200"/>
                  </a:lnTo>
                  <a:lnTo>
                    <a:pt x="1472283" y="241300"/>
                  </a:lnTo>
                  <a:lnTo>
                    <a:pt x="1506636" y="266700"/>
                  </a:lnTo>
                  <a:lnTo>
                    <a:pt x="1539430" y="292100"/>
                  </a:lnTo>
                  <a:lnTo>
                    <a:pt x="1570596" y="330200"/>
                  </a:lnTo>
                  <a:lnTo>
                    <a:pt x="1600068" y="368300"/>
                  </a:lnTo>
                  <a:lnTo>
                    <a:pt x="1627778" y="393700"/>
                  </a:lnTo>
                  <a:lnTo>
                    <a:pt x="1653658" y="431800"/>
                  </a:lnTo>
                  <a:lnTo>
                    <a:pt x="1677641" y="469900"/>
                  </a:lnTo>
                  <a:lnTo>
                    <a:pt x="1699660" y="520700"/>
                  </a:lnTo>
                  <a:lnTo>
                    <a:pt x="1719648" y="558800"/>
                  </a:lnTo>
                  <a:lnTo>
                    <a:pt x="1737536" y="596900"/>
                  </a:lnTo>
                  <a:lnTo>
                    <a:pt x="1753258" y="647700"/>
                  </a:lnTo>
                  <a:lnTo>
                    <a:pt x="1766746" y="685800"/>
                  </a:lnTo>
                  <a:lnTo>
                    <a:pt x="1777933" y="736600"/>
                  </a:lnTo>
                  <a:lnTo>
                    <a:pt x="1786751" y="774700"/>
                  </a:lnTo>
                  <a:lnTo>
                    <a:pt x="1793133" y="825500"/>
                  </a:lnTo>
                  <a:lnTo>
                    <a:pt x="1797012" y="876300"/>
                  </a:lnTo>
                  <a:lnTo>
                    <a:pt x="1798320" y="914400"/>
                  </a:lnTo>
                  <a:lnTo>
                    <a:pt x="1797012" y="965200"/>
                  </a:lnTo>
                  <a:lnTo>
                    <a:pt x="1793133" y="1016000"/>
                  </a:lnTo>
                  <a:lnTo>
                    <a:pt x="1786751" y="1066800"/>
                  </a:lnTo>
                  <a:lnTo>
                    <a:pt x="1777933" y="1104900"/>
                  </a:lnTo>
                  <a:lnTo>
                    <a:pt x="1766746" y="1155700"/>
                  </a:lnTo>
                  <a:lnTo>
                    <a:pt x="1753258" y="1193800"/>
                  </a:lnTo>
                  <a:lnTo>
                    <a:pt x="1737536" y="1244600"/>
                  </a:lnTo>
                  <a:lnTo>
                    <a:pt x="1719648" y="1282700"/>
                  </a:lnTo>
                  <a:lnTo>
                    <a:pt x="1699660" y="1320800"/>
                  </a:lnTo>
                  <a:lnTo>
                    <a:pt x="1677641" y="1371600"/>
                  </a:lnTo>
                  <a:lnTo>
                    <a:pt x="1653658" y="1409700"/>
                  </a:lnTo>
                  <a:lnTo>
                    <a:pt x="1627778" y="1447800"/>
                  </a:lnTo>
                  <a:lnTo>
                    <a:pt x="1600068" y="1473200"/>
                  </a:lnTo>
                  <a:lnTo>
                    <a:pt x="1570596" y="1511300"/>
                  </a:lnTo>
                  <a:lnTo>
                    <a:pt x="1539430" y="1549400"/>
                  </a:lnTo>
                  <a:lnTo>
                    <a:pt x="1506636" y="1574800"/>
                  </a:lnTo>
                  <a:lnTo>
                    <a:pt x="1472283" y="1600200"/>
                  </a:lnTo>
                  <a:lnTo>
                    <a:pt x="1436437" y="1638300"/>
                  </a:lnTo>
                  <a:lnTo>
                    <a:pt x="1399165" y="1663700"/>
                  </a:lnTo>
                  <a:lnTo>
                    <a:pt x="1360536" y="1689100"/>
                  </a:lnTo>
                  <a:lnTo>
                    <a:pt x="1320617" y="1701800"/>
                  </a:lnTo>
                  <a:lnTo>
                    <a:pt x="1279475" y="1727200"/>
                  </a:lnTo>
                  <a:lnTo>
                    <a:pt x="1237177" y="1739900"/>
                  </a:lnTo>
                  <a:lnTo>
                    <a:pt x="1193791" y="1765300"/>
                  </a:lnTo>
                  <a:lnTo>
                    <a:pt x="1149385" y="1778000"/>
                  </a:lnTo>
                  <a:lnTo>
                    <a:pt x="1104025" y="1778000"/>
                  </a:lnTo>
                  <a:lnTo>
                    <a:pt x="1010714" y="1803400"/>
                  </a:lnTo>
                  <a:lnTo>
                    <a:pt x="1150004" y="1803400"/>
                  </a:lnTo>
                  <a:lnTo>
                    <a:pt x="1238292" y="1778000"/>
                  </a:lnTo>
                  <a:lnTo>
                    <a:pt x="1280908" y="1752600"/>
                  </a:lnTo>
                  <a:lnTo>
                    <a:pt x="1322420" y="1739900"/>
                  </a:lnTo>
                  <a:lnTo>
                    <a:pt x="1362767" y="1714500"/>
                  </a:lnTo>
                  <a:lnTo>
                    <a:pt x="1401884" y="1689100"/>
                  </a:lnTo>
                  <a:lnTo>
                    <a:pt x="1439709" y="1663700"/>
                  </a:lnTo>
                  <a:lnTo>
                    <a:pt x="1476178" y="1638300"/>
                  </a:lnTo>
                  <a:lnTo>
                    <a:pt x="1511228" y="1612900"/>
                  </a:lnTo>
                  <a:lnTo>
                    <a:pt x="1544796" y="1587500"/>
                  </a:lnTo>
                  <a:lnTo>
                    <a:pt x="1576818" y="1549400"/>
                  </a:lnTo>
                  <a:lnTo>
                    <a:pt x="1607233" y="1511300"/>
                  </a:lnTo>
                  <a:lnTo>
                    <a:pt x="1635976" y="1485900"/>
                  </a:lnTo>
                  <a:lnTo>
                    <a:pt x="1662985" y="1447800"/>
                  </a:lnTo>
                  <a:lnTo>
                    <a:pt x="1688195" y="1409700"/>
                  </a:lnTo>
                  <a:lnTo>
                    <a:pt x="1711545" y="1371600"/>
                  </a:lnTo>
                  <a:lnTo>
                    <a:pt x="1732971" y="1333500"/>
                  </a:lnTo>
                  <a:lnTo>
                    <a:pt x="1752410" y="1282700"/>
                  </a:lnTo>
                  <a:lnTo>
                    <a:pt x="1769798" y="1244600"/>
                  </a:lnTo>
                  <a:lnTo>
                    <a:pt x="1785072" y="1206500"/>
                  </a:lnTo>
                  <a:lnTo>
                    <a:pt x="1798170" y="1155700"/>
                  </a:lnTo>
                  <a:lnTo>
                    <a:pt x="1809028" y="1104900"/>
                  </a:lnTo>
                  <a:lnTo>
                    <a:pt x="1817584" y="1066800"/>
                  </a:lnTo>
                  <a:lnTo>
                    <a:pt x="1823773" y="1016000"/>
                  </a:lnTo>
                  <a:lnTo>
                    <a:pt x="1827532" y="965200"/>
                  </a:lnTo>
                  <a:lnTo>
                    <a:pt x="1828800" y="914400"/>
                  </a:lnTo>
                  <a:lnTo>
                    <a:pt x="1827532" y="876300"/>
                  </a:lnTo>
                  <a:lnTo>
                    <a:pt x="1823773" y="825500"/>
                  </a:lnTo>
                  <a:lnTo>
                    <a:pt x="1817584" y="774700"/>
                  </a:lnTo>
                  <a:lnTo>
                    <a:pt x="1809028" y="736600"/>
                  </a:lnTo>
                  <a:lnTo>
                    <a:pt x="1798170" y="685800"/>
                  </a:lnTo>
                  <a:lnTo>
                    <a:pt x="1785072" y="635000"/>
                  </a:lnTo>
                  <a:lnTo>
                    <a:pt x="1769798" y="596900"/>
                  </a:lnTo>
                  <a:lnTo>
                    <a:pt x="1752410" y="558800"/>
                  </a:lnTo>
                  <a:lnTo>
                    <a:pt x="1732971" y="508000"/>
                  </a:lnTo>
                  <a:lnTo>
                    <a:pt x="1711545" y="469900"/>
                  </a:lnTo>
                  <a:lnTo>
                    <a:pt x="1688195" y="431800"/>
                  </a:lnTo>
                  <a:lnTo>
                    <a:pt x="1662985" y="393700"/>
                  </a:lnTo>
                  <a:lnTo>
                    <a:pt x="1635976" y="355600"/>
                  </a:lnTo>
                  <a:lnTo>
                    <a:pt x="1607233" y="330200"/>
                  </a:lnTo>
                  <a:lnTo>
                    <a:pt x="1576818" y="292100"/>
                  </a:lnTo>
                  <a:lnTo>
                    <a:pt x="1544796" y="254000"/>
                  </a:lnTo>
                  <a:lnTo>
                    <a:pt x="1511228" y="228600"/>
                  </a:lnTo>
                  <a:lnTo>
                    <a:pt x="1476178" y="203200"/>
                  </a:lnTo>
                  <a:lnTo>
                    <a:pt x="1439709" y="177800"/>
                  </a:lnTo>
                  <a:lnTo>
                    <a:pt x="1401884" y="152400"/>
                  </a:lnTo>
                  <a:lnTo>
                    <a:pt x="1362767" y="127000"/>
                  </a:lnTo>
                  <a:lnTo>
                    <a:pt x="1322420" y="101600"/>
                  </a:lnTo>
                  <a:lnTo>
                    <a:pt x="1280908" y="88900"/>
                  </a:lnTo>
                  <a:lnTo>
                    <a:pt x="1238292" y="63500"/>
                  </a:lnTo>
                  <a:lnTo>
                    <a:pt x="1150004" y="38100"/>
                  </a:lnTo>
                  <a:close/>
                </a:path>
                <a:path w="1828800" h="1828800">
                  <a:moveTo>
                    <a:pt x="1010564" y="1765300"/>
                  </a:moveTo>
                  <a:lnTo>
                    <a:pt x="818258" y="1765300"/>
                  </a:lnTo>
                  <a:lnTo>
                    <a:pt x="865975" y="1778000"/>
                  </a:lnTo>
                  <a:lnTo>
                    <a:pt x="962837" y="1778000"/>
                  </a:lnTo>
                  <a:lnTo>
                    <a:pt x="1010564" y="1765300"/>
                  </a:lnTo>
                  <a:close/>
                </a:path>
                <a:path w="1828800" h="1828800">
                  <a:moveTo>
                    <a:pt x="1057509" y="76200"/>
                  </a:moveTo>
                  <a:lnTo>
                    <a:pt x="771322" y="76200"/>
                  </a:lnTo>
                  <a:lnTo>
                    <a:pt x="725237" y="88900"/>
                  </a:lnTo>
                  <a:lnTo>
                    <a:pt x="592819" y="127000"/>
                  </a:lnTo>
                  <a:lnTo>
                    <a:pt x="550865" y="152400"/>
                  </a:lnTo>
                  <a:lnTo>
                    <a:pt x="510124" y="165100"/>
                  </a:lnTo>
                  <a:lnTo>
                    <a:pt x="470667" y="190500"/>
                  </a:lnTo>
                  <a:lnTo>
                    <a:pt x="432567" y="215900"/>
                  </a:lnTo>
                  <a:lnTo>
                    <a:pt x="395896" y="241300"/>
                  </a:lnTo>
                  <a:lnTo>
                    <a:pt x="360726" y="266700"/>
                  </a:lnTo>
                  <a:lnTo>
                    <a:pt x="327129" y="304800"/>
                  </a:lnTo>
                  <a:lnTo>
                    <a:pt x="295177" y="330200"/>
                  </a:lnTo>
                  <a:lnTo>
                    <a:pt x="264943" y="368300"/>
                  </a:lnTo>
                  <a:lnTo>
                    <a:pt x="236498" y="406400"/>
                  </a:lnTo>
                  <a:lnTo>
                    <a:pt x="209914" y="444500"/>
                  </a:lnTo>
                  <a:lnTo>
                    <a:pt x="185264" y="482600"/>
                  </a:lnTo>
                  <a:lnTo>
                    <a:pt x="162619" y="520700"/>
                  </a:lnTo>
                  <a:lnTo>
                    <a:pt x="142052" y="558800"/>
                  </a:lnTo>
                  <a:lnTo>
                    <a:pt x="123634" y="596900"/>
                  </a:lnTo>
                  <a:lnTo>
                    <a:pt x="107439" y="647700"/>
                  </a:lnTo>
                  <a:lnTo>
                    <a:pt x="93537" y="685800"/>
                  </a:lnTo>
                  <a:lnTo>
                    <a:pt x="82001" y="736600"/>
                  </a:lnTo>
                  <a:lnTo>
                    <a:pt x="72904" y="774700"/>
                  </a:lnTo>
                  <a:lnTo>
                    <a:pt x="66316" y="825500"/>
                  </a:lnTo>
                  <a:lnTo>
                    <a:pt x="62311" y="876300"/>
                  </a:lnTo>
                  <a:lnTo>
                    <a:pt x="60960" y="914400"/>
                  </a:lnTo>
                  <a:lnTo>
                    <a:pt x="62311" y="965200"/>
                  </a:lnTo>
                  <a:lnTo>
                    <a:pt x="66316" y="1016000"/>
                  </a:lnTo>
                  <a:lnTo>
                    <a:pt x="72904" y="1066800"/>
                  </a:lnTo>
                  <a:lnTo>
                    <a:pt x="82001" y="1104900"/>
                  </a:lnTo>
                  <a:lnTo>
                    <a:pt x="93537" y="1155700"/>
                  </a:lnTo>
                  <a:lnTo>
                    <a:pt x="107439" y="1193800"/>
                  </a:lnTo>
                  <a:lnTo>
                    <a:pt x="123634" y="1244600"/>
                  </a:lnTo>
                  <a:lnTo>
                    <a:pt x="142052" y="1282700"/>
                  </a:lnTo>
                  <a:lnTo>
                    <a:pt x="162619" y="1320800"/>
                  </a:lnTo>
                  <a:lnTo>
                    <a:pt x="185264" y="1358900"/>
                  </a:lnTo>
                  <a:lnTo>
                    <a:pt x="209914" y="1397000"/>
                  </a:lnTo>
                  <a:lnTo>
                    <a:pt x="236498" y="1435100"/>
                  </a:lnTo>
                  <a:lnTo>
                    <a:pt x="264943" y="1473200"/>
                  </a:lnTo>
                  <a:lnTo>
                    <a:pt x="295177" y="1511300"/>
                  </a:lnTo>
                  <a:lnTo>
                    <a:pt x="327129" y="1536700"/>
                  </a:lnTo>
                  <a:lnTo>
                    <a:pt x="360726" y="1574800"/>
                  </a:lnTo>
                  <a:lnTo>
                    <a:pt x="395896" y="1600200"/>
                  </a:lnTo>
                  <a:lnTo>
                    <a:pt x="432567" y="1625600"/>
                  </a:lnTo>
                  <a:lnTo>
                    <a:pt x="470667" y="1651000"/>
                  </a:lnTo>
                  <a:lnTo>
                    <a:pt x="510124" y="1676400"/>
                  </a:lnTo>
                  <a:lnTo>
                    <a:pt x="550865" y="1689100"/>
                  </a:lnTo>
                  <a:lnTo>
                    <a:pt x="592819" y="1714500"/>
                  </a:lnTo>
                  <a:lnTo>
                    <a:pt x="635914" y="1727200"/>
                  </a:lnTo>
                  <a:lnTo>
                    <a:pt x="771322" y="1765300"/>
                  </a:lnTo>
                  <a:lnTo>
                    <a:pt x="1057509" y="1765300"/>
                  </a:lnTo>
                  <a:lnTo>
                    <a:pt x="1192934" y="1727200"/>
                  </a:lnTo>
                  <a:lnTo>
                    <a:pt x="1236033" y="1714500"/>
                  </a:lnTo>
                  <a:lnTo>
                    <a:pt x="1277989" y="1689100"/>
                  </a:lnTo>
                  <a:lnTo>
                    <a:pt x="1318732" y="1676400"/>
                  </a:lnTo>
                  <a:lnTo>
                    <a:pt x="1358188" y="1651000"/>
                  </a:lnTo>
                  <a:lnTo>
                    <a:pt x="1396288" y="1625600"/>
                  </a:lnTo>
                  <a:lnTo>
                    <a:pt x="1432957" y="1600200"/>
                  </a:lnTo>
                  <a:lnTo>
                    <a:pt x="1468125" y="1574800"/>
                  </a:lnTo>
                  <a:lnTo>
                    <a:pt x="1501719" y="1536700"/>
                  </a:lnTo>
                  <a:lnTo>
                    <a:pt x="1533668" y="1511300"/>
                  </a:lnTo>
                  <a:lnTo>
                    <a:pt x="1563898" y="1473200"/>
                  </a:lnTo>
                  <a:lnTo>
                    <a:pt x="1592339" y="1435100"/>
                  </a:lnTo>
                  <a:lnTo>
                    <a:pt x="1618919" y="1397000"/>
                  </a:lnTo>
                  <a:lnTo>
                    <a:pt x="1643565" y="1358900"/>
                  </a:lnTo>
                  <a:lnTo>
                    <a:pt x="1666205" y="1320800"/>
                  </a:lnTo>
                  <a:lnTo>
                    <a:pt x="1686768" y="1282700"/>
                  </a:lnTo>
                  <a:lnTo>
                    <a:pt x="1705181" y="1244600"/>
                  </a:lnTo>
                  <a:lnTo>
                    <a:pt x="1721373" y="1193800"/>
                  </a:lnTo>
                  <a:lnTo>
                    <a:pt x="1735271" y="1155700"/>
                  </a:lnTo>
                  <a:lnTo>
                    <a:pt x="1746804" y="1104900"/>
                  </a:lnTo>
                  <a:lnTo>
                    <a:pt x="1755899" y="1066800"/>
                  </a:lnTo>
                  <a:lnTo>
                    <a:pt x="1762485" y="1016000"/>
                  </a:lnTo>
                  <a:lnTo>
                    <a:pt x="1766489" y="965200"/>
                  </a:lnTo>
                  <a:lnTo>
                    <a:pt x="1767839" y="914400"/>
                  </a:lnTo>
                  <a:lnTo>
                    <a:pt x="1766489" y="876300"/>
                  </a:lnTo>
                  <a:lnTo>
                    <a:pt x="1762485" y="825500"/>
                  </a:lnTo>
                  <a:lnTo>
                    <a:pt x="1755899" y="774700"/>
                  </a:lnTo>
                  <a:lnTo>
                    <a:pt x="1746804" y="736600"/>
                  </a:lnTo>
                  <a:lnTo>
                    <a:pt x="1735271" y="685800"/>
                  </a:lnTo>
                  <a:lnTo>
                    <a:pt x="1721373" y="647700"/>
                  </a:lnTo>
                  <a:lnTo>
                    <a:pt x="1705181" y="596900"/>
                  </a:lnTo>
                  <a:lnTo>
                    <a:pt x="1686768" y="558800"/>
                  </a:lnTo>
                  <a:lnTo>
                    <a:pt x="1666205" y="520700"/>
                  </a:lnTo>
                  <a:lnTo>
                    <a:pt x="1643565" y="482600"/>
                  </a:lnTo>
                  <a:lnTo>
                    <a:pt x="1618919" y="444500"/>
                  </a:lnTo>
                  <a:lnTo>
                    <a:pt x="1592339" y="406400"/>
                  </a:lnTo>
                  <a:lnTo>
                    <a:pt x="1563898" y="368300"/>
                  </a:lnTo>
                  <a:lnTo>
                    <a:pt x="1533668" y="330200"/>
                  </a:lnTo>
                  <a:lnTo>
                    <a:pt x="1501719" y="304800"/>
                  </a:lnTo>
                  <a:lnTo>
                    <a:pt x="1468125" y="266700"/>
                  </a:lnTo>
                  <a:lnTo>
                    <a:pt x="1432957" y="241300"/>
                  </a:lnTo>
                  <a:lnTo>
                    <a:pt x="1396288" y="215900"/>
                  </a:lnTo>
                  <a:lnTo>
                    <a:pt x="1358188" y="190500"/>
                  </a:lnTo>
                  <a:lnTo>
                    <a:pt x="1318732" y="165100"/>
                  </a:lnTo>
                  <a:lnTo>
                    <a:pt x="1277989" y="152400"/>
                  </a:lnTo>
                  <a:lnTo>
                    <a:pt x="1236033" y="127000"/>
                  </a:lnTo>
                  <a:lnTo>
                    <a:pt x="1103601" y="88900"/>
                  </a:lnTo>
                  <a:lnTo>
                    <a:pt x="1057509" y="76200"/>
                  </a:lnTo>
                  <a:close/>
                </a:path>
                <a:path w="1828800" h="1828800">
                  <a:moveTo>
                    <a:pt x="962837" y="63500"/>
                  </a:moveTo>
                  <a:lnTo>
                    <a:pt x="865975" y="63500"/>
                  </a:lnTo>
                  <a:lnTo>
                    <a:pt x="818258" y="76200"/>
                  </a:lnTo>
                  <a:lnTo>
                    <a:pt x="1010564" y="76200"/>
                  </a:lnTo>
                  <a:lnTo>
                    <a:pt x="962837" y="63500"/>
                  </a:lnTo>
                  <a:close/>
                </a:path>
                <a:path w="1828800" h="1828800">
                  <a:moveTo>
                    <a:pt x="914400" y="0"/>
                  </a:moveTo>
                  <a:lnTo>
                    <a:pt x="865842" y="12700"/>
                  </a:lnTo>
                  <a:lnTo>
                    <a:pt x="962969" y="127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9DD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04033" y="1530222"/>
            <a:ext cx="4978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611216"/>
                </a:solidFill>
              </a:rPr>
              <a:t>P</a:t>
            </a:r>
            <a:endParaRPr sz="7200"/>
          </a:p>
        </p:txBody>
      </p:sp>
      <p:sp>
        <p:nvSpPr>
          <p:cNvPr id="9" name="object 9"/>
          <p:cNvSpPr/>
          <p:nvPr/>
        </p:nvSpPr>
        <p:spPr>
          <a:xfrm>
            <a:off x="1524888" y="3396615"/>
            <a:ext cx="2057400" cy="457200"/>
          </a:xfrm>
          <a:custGeom>
            <a:avLst/>
            <a:gdLst/>
            <a:ahLst/>
            <a:cxnLst/>
            <a:rect l="l" t="t" r="r" b="b"/>
            <a:pathLst>
              <a:path w="2057400" h="457200">
                <a:moveTo>
                  <a:pt x="1828800" y="0"/>
                </a:moveTo>
                <a:lnTo>
                  <a:pt x="228600" y="0"/>
                </a:lnTo>
                <a:lnTo>
                  <a:pt x="182533" y="4644"/>
                </a:lnTo>
                <a:lnTo>
                  <a:pt x="139624" y="17966"/>
                </a:lnTo>
                <a:lnTo>
                  <a:pt x="100793" y="39045"/>
                </a:lnTo>
                <a:lnTo>
                  <a:pt x="66960" y="66960"/>
                </a:lnTo>
                <a:lnTo>
                  <a:pt x="39045" y="100793"/>
                </a:lnTo>
                <a:lnTo>
                  <a:pt x="17966" y="139624"/>
                </a:lnTo>
                <a:lnTo>
                  <a:pt x="4644" y="182533"/>
                </a:lnTo>
                <a:lnTo>
                  <a:pt x="0" y="228600"/>
                </a:lnTo>
                <a:lnTo>
                  <a:pt x="4644" y="274666"/>
                </a:lnTo>
                <a:lnTo>
                  <a:pt x="17966" y="317575"/>
                </a:lnTo>
                <a:lnTo>
                  <a:pt x="39045" y="356406"/>
                </a:lnTo>
                <a:lnTo>
                  <a:pt x="66960" y="390239"/>
                </a:lnTo>
                <a:lnTo>
                  <a:pt x="100793" y="418154"/>
                </a:lnTo>
                <a:lnTo>
                  <a:pt x="139624" y="439233"/>
                </a:lnTo>
                <a:lnTo>
                  <a:pt x="182533" y="452555"/>
                </a:lnTo>
                <a:lnTo>
                  <a:pt x="228600" y="457200"/>
                </a:lnTo>
                <a:lnTo>
                  <a:pt x="1828800" y="457200"/>
                </a:lnTo>
                <a:lnTo>
                  <a:pt x="1874903" y="452555"/>
                </a:lnTo>
                <a:lnTo>
                  <a:pt x="1917828" y="439233"/>
                </a:lnTo>
                <a:lnTo>
                  <a:pt x="1956661" y="418154"/>
                </a:lnTo>
                <a:lnTo>
                  <a:pt x="1990486" y="390239"/>
                </a:lnTo>
                <a:lnTo>
                  <a:pt x="2018388" y="356406"/>
                </a:lnTo>
                <a:lnTo>
                  <a:pt x="2039451" y="317575"/>
                </a:lnTo>
                <a:lnTo>
                  <a:pt x="2052760" y="274666"/>
                </a:lnTo>
                <a:lnTo>
                  <a:pt x="2057400" y="228600"/>
                </a:lnTo>
                <a:lnTo>
                  <a:pt x="2052760" y="182533"/>
                </a:lnTo>
                <a:lnTo>
                  <a:pt x="2039451" y="139624"/>
                </a:lnTo>
                <a:lnTo>
                  <a:pt x="2018388" y="100793"/>
                </a:lnTo>
                <a:lnTo>
                  <a:pt x="1990486" y="66960"/>
                </a:lnTo>
                <a:lnTo>
                  <a:pt x="1956661" y="39045"/>
                </a:lnTo>
                <a:lnTo>
                  <a:pt x="1917828" y="17966"/>
                </a:lnTo>
                <a:lnTo>
                  <a:pt x="1874903" y="4644"/>
                </a:lnTo>
                <a:lnTo>
                  <a:pt x="1828800" y="0"/>
                </a:lnTo>
                <a:close/>
              </a:path>
            </a:pathLst>
          </a:custGeom>
          <a:solidFill>
            <a:srgbClr val="9DD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86204" y="3410457"/>
            <a:ext cx="1336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611216"/>
                </a:solidFill>
                <a:latin typeface="Calibri"/>
                <a:cs typeface="Calibri"/>
              </a:rPr>
              <a:t>PERSUADE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5290" y="2532634"/>
            <a:ext cx="4493895" cy="3711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3405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Persuading</a:t>
            </a:r>
            <a:r>
              <a:rPr sz="36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Someone 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Stay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Alive</a:t>
            </a:r>
            <a:endParaRPr sz="3600">
              <a:latin typeface="Calibri"/>
              <a:cs typeface="Calibri"/>
            </a:endParaRPr>
          </a:p>
          <a:p>
            <a:pPr marL="355600" marR="22860" indent="-342900">
              <a:lnSpc>
                <a:spcPct val="100000"/>
              </a:lnSpc>
              <a:spcBef>
                <a:spcPts val="21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Listen to the problem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give  them your full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attention.</a:t>
            </a:r>
            <a:endParaRPr sz="2400">
              <a:latin typeface="Tahoma"/>
              <a:cs typeface="Tahoma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Remember,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suicide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is not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the  problem,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only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the solution to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perceived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insoluble</a:t>
            </a:r>
            <a:r>
              <a:rPr sz="24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problem.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Do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not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rush to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judgment.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Offer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hope in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any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form.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135" y="137795"/>
              <a:ext cx="988542" cy="914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4248" y="0"/>
              <a:ext cx="9201912" cy="52251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96514" y="891285"/>
            <a:ext cx="20059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Then,</a:t>
            </a:r>
            <a:r>
              <a:rPr sz="3600" spc="-105" dirty="0"/>
              <a:t> </a:t>
            </a:r>
            <a:r>
              <a:rPr sz="3600" dirty="0"/>
              <a:t>ASK: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096514" y="1467358"/>
            <a:ext cx="63868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“Will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you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go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with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me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get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help?”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“Will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you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let me help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you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get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help?”</a:t>
            </a:r>
            <a:endParaRPr sz="24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“What can we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do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keep you safe for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now?”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62001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If </a:t>
            </a:r>
            <a:r>
              <a:rPr sz="4400" b="1" spc="-15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4400" b="1" spc="-20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in a suicide</a:t>
            </a:r>
            <a:r>
              <a:rPr sz="4400" b="1" spc="-5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44536A"/>
                </a:solidFill>
                <a:latin typeface="Calibri"/>
                <a:cs typeface="Calibri"/>
              </a:rPr>
              <a:t>crisis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399809"/>
            <a:ext cx="10158730" cy="51200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41300" indent="-229235" algn="just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65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not along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there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is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support</a:t>
            </a:r>
            <a:r>
              <a:rPr sz="2400" spc="5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available</a:t>
            </a:r>
            <a:endParaRPr sz="2400">
              <a:latin typeface="Calibri"/>
              <a:cs typeface="Calibri"/>
            </a:endParaRPr>
          </a:p>
          <a:p>
            <a:pPr marL="241300" indent="-229235" algn="just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65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deserve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feel</a:t>
            </a:r>
            <a:r>
              <a:rPr sz="2400" spc="6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supported</a:t>
            </a:r>
            <a:endParaRPr sz="2400">
              <a:latin typeface="Calibri"/>
              <a:cs typeface="Calibri"/>
            </a:endParaRPr>
          </a:p>
          <a:p>
            <a:pPr marL="241300" marR="1017905" indent="-229235" algn="just">
              <a:lnSpc>
                <a:spcPts val="2590"/>
              </a:lnSpc>
              <a:spcBef>
                <a:spcPts val="104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Experiencing thoughts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of suicide/self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harm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is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very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distressing.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If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considering suicide or self harm or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danger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please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call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r>
              <a:rPr sz="2400" spc="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help.</a:t>
            </a:r>
            <a:endParaRPr sz="2400">
              <a:latin typeface="Calibri"/>
              <a:cs typeface="Calibri"/>
            </a:endParaRPr>
          </a:p>
          <a:p>
            <a:pPr marL="241300" marR="5080" indent="-229235" algn="just">
              <a:lnSpc>
                <a:spcPct val="90000"/>
              </a:lnSpc>
              <a:spcBef>
                <a:spcPts val="96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30" dirty="0">
                <a:solidFill>
                  <a:srgbClr val="44536A"/>
                </a:solidFill>
                <a:latin typeface="Calibri"/>
                <a:cs typeface="Calibri"/>
              </a:rPr>
              <a:t>Talking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about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how you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feeling could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help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alleviate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some of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your distress. </a:t>
            </a:r>
            <a:r>
              <a:rPr sz="2400" spc="-70" dirty="0">
                <a:solidFill>
                  <a:srgbClr val="44536A"/>
                </a:solidFill>
                <a:latin typeface="Calibri"/>
                <a:cs typeface="Calibri"/>
              </a:rPr>
              <a:t>You 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might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want to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talk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someone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close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or speak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trained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professional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by 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calling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988.</a:t>
            </a:r>
            <a:endParaRPr sz="2400">
              <a:latin typeface="Calibri"/>
              <a:cs typeface="Calibri"/>
            </a:endParaRPr>
          </a:p>
          <a:p>
            <a:pPr marL="241300" indent="-229235" algn="just">
              <a:lnSpc>
                <a:spcPts val="2735"/>
              </a:lnSpc>
              <a:spcBef>
                <a:spcPts val="72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It’s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also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important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recognize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of seeing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mental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health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professional. They</a:t>
            </a:r>
            <a:r>
              <a:rPr sz="2400" spc="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can</a:t>
            </a:r>
            <a:endParaRPr sz="2400">
              <a:latin typeface="Calibri"/>
              <a:cs typeface="Calibri"/>
            </a:endParaRPr>
          </a:p>
          <a:p>
            <a:pPr marL="241300" algn="just">
              <a:lnSpc>
                <a:spcPts val="2735"/>
              </a:lnSpc>
            </a:pP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provide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range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interventions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support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more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long-term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basis.</a:t>
            </a:r>
            <a:endParaRPr sz="2400">
              <a:latin typeface="Calibri"/>
              <a:cs typeface="Calibri"/>
            </a:endParaRPr>
          </a:p>
          <a:p>
            <a:pPr marL="241300" indent="-229235" algn="just">
              <a:lnSpc>
                <a:spcPts val="2735"/>
              </a:lnSpc>
              <a:spcBef>
                <a:spcPts val="705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Some people find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it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helpful to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create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safety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plan.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This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is a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tool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developed</a:t>
            </a:r>
            <a:r>
              <a:rPr sz="2400" spc="1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for</a:t>
            </a:r>
            <a:endParaRPr sz="2400">
              <a:latin typeface="Calibri"/>
              <a:cs typeface="Calibri"/>
            </a:endParaRPr>
          </a:p>
          <a:p>
            <a:pPr marL="241300" algn="just">
              <a:lnSpc>
                <a:spcPts val="2735"/>
              </a:lnSpc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helping someone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navigate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suicidal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feelings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400" spc="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urges.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Calibri"/>
              <a:cs typeface="Calibri"/>
            </a:endParaRPr>
          </a:p>
          <a:p>
            <a:pPr marL="61087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Suicidal Crisis Support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IASP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89630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Supporting </a:t>
            </a:r>
            <a:r>
              <a:rPr sz="4400" b="1" spc="-5" dirty="0">
                <a:solidFill>
                  <a:srgbClr val="44536A"/>
                </a:solidFill>
                <a:latin typeface="Calibri"/>
                <a:cs typeface="Calibri"/>
              </a:rPr>
              <a:t>someone in </a:t>
            </a: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a suicidal</a:t>
            </a:r>
            <a:r>
              <a:rPr sz="4400" b="1" spc="-11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44536A"/>
                </a:solidFill>
                <a:latin typeface="Calibri"/>
                <a:cs typeface="Calibri"/>
              </a:rPr>
              <a:t>crisis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25828"/>
            <a:ext cx="10028555" cy="2621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ts val="2735"/>
              </a:lnSpc>
              <a:spcBef>
                <a:spcPts val="100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There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ways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which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 can show that you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care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by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reaching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2400" spc="3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2735"/>
              </a:lnSpc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supporting someone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in a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suicidal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crisis.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 marL="241300" marR="5080" indent="-229235">
              <a:lnSpc>
                <a:spcPct val="90000"/>
              </a:lnSpc>
              <a:spcBef>
                <a:spcPts val="1664"/>
              </a:spcBef>
              <a:buFont typeface="Arial"/>
              <a:buChar char="•"/>
              <a:tabLst>
                <a:tab pos="241935" algn="l"/>
              </a:tabLst>
            </a:pP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When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someone tells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 that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they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suicidal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 must 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take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them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seriously.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If 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worried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ask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them if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they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suicidal.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Research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has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shown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talking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someone openly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about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suicide does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not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increase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their risk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of suicide. Use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clear 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direct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language. “I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care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 lot about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you,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</a:t>
            </a:r>
            <a:r>
              <a:rPr sz="2400" spc="-5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suicidal?”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5617" y="6219545"/>
            <a:ext cx="2656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Suicidal Crisis Support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IASP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981"/>
            <a:ext cx="88931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Supporting </a:t>
            </a:r>
            <a:r>
              <a:rPr sz="4400" b="1" spc="-5" dirty="0">
                <a:solidFill>
                  <a:srgbClr val="44536A"/>
                </a:solidFill>
                <a:latin typeface="Calibri"/>
                <a:cs typeface="Calibri"/>
              </a:rPr>
              <a:t>someone </a:t>
            </a:r>
            <a:r>
              <a:rPr sz="4400" b="1" dirty="0">
                <a:solidFill>
                  <a:srgbClr val="44536A"/>
                </a:solidFill>
                <a:latin typeface="Calibri"/>
                <a:cs typeface="Calibri"/>
              </a:rPr>
              <a:t>is a </a:t>
            </a:r>
            <a:r>
              <a:rPr sz="4400" b="1" spc="-5" dirty="0">
                <a:solidFill>
                  <a:srgbClr val="44536A"/>
                </a:solidFill>
                <a:latin typeface="Calibri"/>
                <a:cs typeface="Calibri"/>
              </a:rPr>
              <a:t>suicidal</a:t>
            </a:r>
            <a:r>
              <a:rPr sz="4400" b="1" spc="-6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44536A"/>
                </a:solidFill>
                <a:latin typeface="Calibri"/>
                <a:cs typeface="Calibri"/>
              </a:rPr>
              <a:t>crisis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490853"/>
            <a:ext cx="9951085" cy="50285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43815" indent="-229235">
              <a:lnSpc>
                <a:spcPct val="90000"/>
              </a:lnSpc>
              <a:spcBef>
                <a:spcPts val="385"/>
              </a:spcBef>
              <a:buFont typeface="Arial"/>
              <a:buChar char="•"/>
              <a:tabLst>
                <a:tab pos="241935" algn="l"/>
              </a:tabLst>
            </a:pP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People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with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lived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life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experience of suicide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highlight how helpful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it is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have 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someone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talk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who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listens.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It’s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not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about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coming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up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with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solutions, but  about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listening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person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supporting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them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explore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options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seeking  help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44536A"/>
                </a:solidFill>
                <a:latin typeface="Calibri"/>
                <a:cs typeface="Calibri"/>
              </a:rPr>
              <a:t>safety.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44536A"/>
              </a:buClr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241300" marR="146685" indent="-229235" algn="just">
              <a:lnSpc>
                <a:spcPct val="90000"/>
              </a:lnSpc>
              <a:spcBef>
                <a:spcPts val="1670"/>
              </a:spcBef>
              <a:buFont typeface="Arial"/>
              <a:buChar char="•"/>
              <a:tabLst>
                <a:tab pos="241935" algn="l"/>
              </a:tabLst>
            </a:pP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It is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important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encourage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help-seeking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behavior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 linking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professional 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support. </a:t>
            </a:r>
            <a:r>
              <a:rPr sz="2400" spc="-70" dirty="0">
                <a:solidFill>
                  <a:srgbClr val="44536A"/>
                </a:solidFill>
                <a:latin typeface="Calibri"/>
                <a:cs typeface="Calibri"/>
              </a:rPr>
              <a:t>You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can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help the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person you </a:t>
            </a:r>
            <a:r>
              <a:rPr sz="2400" spc="-15" dirty="0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supporting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by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being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there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them  when they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call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helpline or 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make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appointment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with a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health</a:t>
            </a:r>
            <a:r>
              <a:rPr sz="2400" spc="-114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professional.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44536A"/>
              </a:buClr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241300" marR="5080" indent="-229235" algn="just">
              <a:lnSpc>
                <a:spcPts val="2590"/>
              </a:lnSpc>
              <a:spcBef>
                <a:spcPts val="1705"/>
              </a:spcBef>
              <a:buFont typeface="Arial"/>
              <a:buChar char="•"/>
              <a:tabLst>
                <a:tab pos="241935" algn="l"/>
              </a:tabLst>
            </a:pP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It is also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critical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that you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look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after your own mental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health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well-being 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and 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seek support of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your</a:t>
            </a: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own.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50">
              <a:latin typeface="Calibri"/>
              <a:cs typeface="Calibri"/>
            </a:endParaRPr>
          </a:p>
          <a:p>
            <a:pPr marL="61087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Suicidal Crisis Support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IASP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135" y="137795"/>
            <a:ext cx="988542" cy="914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41348" y="123825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1058031" y="12700"/>
                </a:moveTo>
                <a:lnTo>
                  <a:pt x="770768" y="12700"/>
                </a:lnTo>
                <a:lnTo>
                  <a:pt x="724379" y="25400"/>
                </a:lnTo>
                <a:lnTo>
                  <a:pt x="590559" y="63500"/>
                </a:lnTo>
                <a:lnTo>
                  <a:pt x="547945" y="88900"/>
                </a:lnTo>
                <a:lnTo>
                  <a:pt x="506434" y="101600"/>
                </a:lnTo>
                <a:lnTo>
                  <a:pt x="466088" y="127000"/>
                </a:lnTo>
                <a:lnTo>
                  <a:pt x="426971" y="152400"/>
                </a:lnTo>
                <a:lnTo>
                  <a:pt x="389146" y="177800"/>
                </a:lnTo>
                <a:lnTo>
                  <a:pt x="352675" y="203200"/>
                </a:lnTo>
                <a:lnTo>
                  <a:pt x="317623" y="228600"/>
                </a:lnTo>
                <a:lnTo>
                  <a:pt x="284053" y="254000"/>
                </a:lnTo>
                <a:lnTo>
                  <a:pt x="252027" y="292100"/>
                </a:lnTo>
                <a:lnTo>
                  <a:pt x="221609" y="330200"/>
                </a:lnTo>
                <a:lnTo>
                  <a:pt x="192862" y="355600"/>
                </a:lnTo>
                <a:lnTo>
                  <a:pt x="165849" y="393700"/>
                </a:lnTo>
                <a:lnTo>
                  <a:pt x="140635" y="431800"/>
                </a:lnTo>
                <a:lnTo>
                  <a:pt x="117281" y="469900"/>
                </a:lnTo>
                <a:lnTo>
                  <a:pt x="95851" y="508000"/>
                </a:lnTo>
                <a:lnTo>
                  <a:pt x="76408" y="558800"/>
                </a:lnTo>
                <a:lnTo>
                  <a:pt x="59016" y="596900"/>
                </a:lnTo>
                <a:lnTo>
                  <a:pt x="43738" y="635000"/>
                </a:lnTo>
                <a:lnTo>
                  <a:pt x="30637" y="685800"/>
                </a:lnTo>
                <a:lnTo>
                  <a:pt x="19776" y="736600"/>
                </a:lnTo>
                <a:lnTo>
                  <a:pt x="11219" y="774700"/>
                </a:lnTo>
                <a:lnTo>
                  <a:pt x="5028" y="825500"/>
                </a:lnTo>
                <a:lnTo>
                  <a:pt x="1267" y="876300"/>
                </a:lnTo>
                <a:lnTo>
                  <a:pt x="0" y="914400"/>
                </a:lnTo>
                <a:lnTo>
                  <a:pt x="1267" y="965200"/>
                </a:lnTo>
                <a:lnTo>
                  <a:pt x="5028" y="1016000"/>
                </a:lnTo>
                <a:lnTo>
                  <a:pt x="11219" y="1066800"/>
                </a:lnTo>
                <a:lnTo>
                  <a:pt x="19776" y="1104900"/>
                </a:lnTo>
                <a:lnTo>
                  <a:pt x="30637" y="1155700"/>
                </a:lnTo>
                <a:lnTo>
                  <a:pt x="43738" y="1206500"/>
                </a:lnTo>
                <a:lnTo>
                  <a:pt x="59016" y="1244600"/>
                </a:lnTo>
                <a:lnTo>
                  <a:pt x="76408" y="1282700"/>
                </a:lnTo>
                <a:lnTo>
                  <a:pt x="95851" y="1333500"/>
                </a:lnTo>
                <a:lnTo>
                  <a:pt x="117281" y="1371600"/>
                </a:lnTo>
                <a:lnTo>
                  <a:pt x="140635" y="1409700"/>
                </a:lnTo>
                <a:lnTo>
                  <a:pt x="165849" y="1447800"/>
                </a:lnTo>
                <a:lnTo>
                  <a:pt x="192862" y="1485900"/>
                </a:lnTo>
                <a:lnTo>
                  <a:pt x="221609" y="1511300"/>
                </a:lnTo>
                <a:lnTo>
                  <a:pt x="252027" y="1549400"/>
                </a:lnTo>
                <a:lnTo>
                  <a:pt x="284053" y="1587500"/>
                </a:lnTo>
                <a:lnTo>
                  <a:pt x="317623" y="1612900"/>
                </a:lnTo>
                <a:lnTo>
                  <a:pt x="352675" y="1638300"/>
                </a:lnTo>
                <a:lnTo>
                  <a:pt x="389146" y="1663700"/>
                </a:lnTo>
                <a:lnTo>
                  <a:pt x="426971" y="1689100"/>
                </a:lnTo>
                <a:lnTo>
                  <a:pt x="466088" y="1714500"/>
                </a:lnTo>
                <a:lnTo>
                  <a:pt x="506434" y="1739900"/>
                </a:lnTo>
                <a:lnTo>
                  <a:pt x="547945" y="1752600"/>
                </a:lnTo>
                <a:lnTo>
                  <a:pt x="590559" y="1778000"/>
                </a:lnTo>
                <a:lnTo>
                  <a:pt x="634211" y="1790700"/>
                </a:lnTo>
                <a:lnTo>
                  <a:pt x="770768" y="1828800"/>
                </a:lnTo>
                <a:lnTo>
                  <a:pt x="1058031" y="1828800"/>
                </a:lnTo>
                <a:lnTo>
                  <a:pt x="1149960" y="1803400"/>
                </a:lnTo>
                <a:lnTo>
                  <a:pt x="818085" y="1803400"/>
                </a:lnTo>
                <a:lnTo>
                  <a:pt x="724774" y="1778000"/>
                </a:lnTo>
                <a:lnTo>
                  <a:pt x="679414" y="1778000"/>
                </a:lnTo>
                <a:lnTo>
                  <a:pt x="635008" y="1765300"/>
                </a:lnTo>
                <a:lnTo>
                  <a:pt x="591622" y="1739900"/>
                </a:lnTo>
                <a:lnTo>
                  <a:pt x="549324" y="1727200"/>
                </a:lnTo>
                <a:lnTo>
                  <a:pt x="508182" y="1701800"/>
                </a:lnTo>
                <a:lnTo>
                  <a:pt x="468263" y="1689100"/>
                </a:lnTo>
                <a:lnTo>
                  <a:pt x="429634" y="1663700"/>
                </a:lnTo>
                <a:lnTo>
                  <a:pt x="392362" y="1638300"/>
                </a:lnTo>
                <a:lnTo>
                  <a:pt x="356516" y="1600200"/>
                </a:lnTo>
                <a:lnTo>
                  <a:pt x="322163" y="1574800"/>
                </a:lnTo>
                <a:lnTo>
                  <a:pt x="289369" y="1549400"/>
                </a:lnTo>
                <a:lnTo>
                  <a:pt x="258203" y="1511300"/>
                </a:lnTo>
                <a:lnTo>
                  <a:pt x="228731" y="1473200"/>
                </a:lnTo>
                <a:lnTo>
                  <a:pt x="201021" y="1447800"/>
                </a:lnTo>
                <a:lnTo>
                  <a:pt x="175141" y="1409700"/>
                </a:lnTo>
                <a:lnTo>
                  <a:pt x="151158" y="1371600"/>
                </a:lnTo>
                <a:lnTo>
                  <a:pt x="129139" y="1320800"/>
                </a:lnTo>
                <a:lnTo>
                  <a:pt x="109151" y="1282700"/>
                </a:lnTo>
                <a:lnTo>
                  <a:pt x="91263" y="1244600"/>
                </a:lnTo>
                <a:lnTo>
                  <a:pt x="75541" y="1193800"/>
                </a:lnTo>
                <a:lnTo>
                  <a:pt x="62053" y="1155700"/>
                </a:lnTo>
                <a:lnTo>
                  <a:pt x="50866" y="1104900"/>
                </a:lnTo>
                <a:lnTo>
                  <a:pt x="42048" y="1066800"/>
                </a:lnTo>
                <a:lnTo>
                  <a:pt x="35666" y="1016000"/>
                </a:lnTo>
                <a:lnTo>
                  <a:pt x="31787" y="965200"/>
                </a:lnTo>
                <a:lnTo>
                  <a:pt x="30479" y="914400"/>
                </a:lnTo>
                <a:lnTo>
                  <a:pt x="31787" y="876300"/>
                </a:lnTo>
                <a:lnTo>
                  <a:pt x="35666" y="825500"/>
                </a:lnTo>
                <a:lnTo>
                  <a:pt x="42048" y="774700"/>
                </a:lnTo>
                <a:lnTo>
                  <a:pt x="50866" y="736600"/>
                </a:lnTo>
                <a:lnTo>
                  <a:pt x="62053" y="685800"/>
                </a:lnTo>
                <a:lnTo>
                  <a:pt x="75541" y="647700"/>
                </a:lnTo>
                <a:lnTo>
                  <a:pt x="91263" y="596900"/>
                </a:lnTo>
                <a:lnTo>
                  <a:pt x="109151" y="558800"/>
                </a:lnTo>
                <a:lnTo>
                  <a:pt x="129139" y="520700"/>
                </a:lnTo>
                <a:lnTo>
                  <a:pt x="151158" y="469900"/>
                </a:lnTo>
                <a:lnTo>
                  <a:pt x="175141" y="431800"/>
                </a:lnTo>
                <a:lnTo>
                  <a:pt x="201021" y="393700"/>
                </a:lnTo>
                <a:lnTo>
                  <a:pt x="228731" y="368300"/>
                </a:lnTo>
                <a:lnTo>
                  <a:pt x="258203" y="330200"/>
                </a:lnTo>
                <a:lnTo>
                  <a:pt x="289369" y="292100"/>
                </a:lnTo>
                <a:lnTo>
                  <a:pt x="322163" y="266700"/>
                </a:lnTo>
                <a:lnTo>
                  <a:pt x="356516" y="241300"/>
                </a:lnTo>
                <a:lnTo>
                  <a:pt x="392362" y="203200"/>
                </a:lnTo>
                <a:lnTo>
                  <a:pt x="429634" y="177800"/>
                </a:lnTo>
                <a:lnTo>
                  <a:pt x="468263" y="152400"/>
                </a:lnTo>
                <a:lnTo>
                  <a:pt x="508182" y="139700"/>
                </a:lnTo>
                <a:lnTo>
                  <a:pt x="549324" y="114300"/>
                </a:lnTo>
                <a:lnTo>
                  <a:pt x="591622" y="101600"/>
                </a:lnTo>
                <a:lnTo>
                  <a:pt x="635008" y="76200"/>
                </a:lnTo>
                <a:lnTo>
                  <a:pt x="679414" y="63500"/>
                </a:lnTo>
                <a:lnTo>
                  <a:pt x="724774" y="63500"/>
                </a:lnTo>
                <a:lnTo>
                  <a:pt x="818085" y="38100"/>
                </a:lnTo>
                <a:lnTo>
                  <a:pt x="1149960" y="38100"/>
                </a:lnTo>
                <a:lnTo>
                  <a:pt x="1058031" y="12700"/>
                </a:lnTo>
                <a:close/>
              </a:path>
              <a:path w="1828800" h="1828800">
                <a:moveTo>
                  <a:pt x="1149960" y="38100"/>
                </a:moveTo>
                <a:lnTo>
                  <a:pt x="1010714" y="38100"/>
                </a:lnTo>
                <a:lnTo>
                  <a:pt x="1104025" y="63500"/>
                </a:lnTo>
                <a:lnTo>
                  <a:pt x="1149385" y="63500"/>
                </a:lnTo>
                <a:lnTo>
                  <a:pt x="1193791" y="76200"/>
                </a:lnTo>
                <a:lnTo>
                  <a:pt x="1237177" y="101600"/>
                </a:lnTo>
                <a:lnTo>
                  <a:pt x="1279475" y="114300"/>
                </a:lnTo>
                <a:lnTo>
                  <a:pt x="1320617" y="139700"/>
                </a:lnTo>
                <a:lnTo>
                  <a:pt x="1360536" y="152400"/>
                </a:lnTo>
                <a:lnTo>
                  <a:pt x="1399165" y="177800"/>
                </a:lnTo>
                <a:lnTo>
                  <a:pt x="1436437" y="203200"/>
                </a:lnTo>
                <a:lnTo>
                  <a:pt x="1472283" y="241300"/>
                </a:lnTo>
                <a:lnTo>
                  <a:pt x="1506636" y="266700"/>
                </a:lnTo>
                <a:lnTo>
                  <a:pt x="1539430" y="292100"/>
                </a:lnTo>
                <a:lnTo>
                  <a:pt x="1570596" y="330200"/>
                </a:lnTo>
                <a:lnTo>
                  <a:pt x="1600068" y="368300"/>
                </a:lnTo>
                <a:lnTo>
                  <a:pt x="1627778" y="393700"/>
                </a:lnTo>
                <a:lnTo>
                  <a:pt x="1653658" y="431800"/>
                </a:lnTo>
                <a:lnTo>
                  <a:pt x="1677641" y="469900"/>
                </a:lnTo>
                <a:lnTo>
                  <a:pt x="1699660" y="520700"/>
                </a:lnTo>
                <a:lnTo>
                  <a:pt x="1719648" y="558800"/>
                </a:lnTo>
                <a:lnTo>
                  <a:pt x="1737536" y="596900"/>
                </a:lnTo>
                <a:lnTo>
                  <a:pt x="1753258" y="647700"/>
                </a:lnTo>
                <a:lnTo>
                  <a:pt x="1766746" y="685800"/>
                </a:lnTo>
                <a:lnTo>
                  <a:pt x="1777933" y="736600"/>
                </a:lnTo>
                <a:lnTo>
                  <a:pt x="1786751" y="774700"/>
                </a:lnTo>
                <a:lnTo>
                  <a:pt x="1793133" y="825500"/>
                </a:lnTo>
                <a:lnTo>
                  <a:pt x="1797012" y="876300"/>
                </a:lnTo>
                <a:lnTo>
                  <a:pt x="1798319" y="914400"/>
                </a:lnTo>
                <a:lnTo>
                  <a:pt x="1797012" y="965200"/>
                </a:lnTo>
                <a:lnTo>
                  <a:pt x="1793133" y="1016000"/>
                </a:lnTo>
                <a:lnTo>
                  <a:pt x="1786751" y="1066800"/>
                </a:lnTo>
                <a:lnTo>
                  <a:pt x="1777933" y="1104900"/>
                </a:lnTo>
                <a:lnTo>
                  <a:pt x="1766746" y="1155700"/>
                </a:lnTo>
                <a:lnTo>
                  <a:pt x="1753258" y="1193800"/>
                </a:lnTo>
                <a:lnTo>
                  <a:pt x="1737536" y="1244600"/>
                </a:lnTo>
                <a:lnTo>
                  <a:pt x="1719648" y="1282700"/>
                </a:lnTo>
                <a:lnTo>
                  <a:pt x="1699660" y="1320800"/>
                </a:lnTo>
                <a:lnTo>
                  <a:pt x="1677641" y="1371600"/>
                </a:lnTo>
                <a:lnTo>
                  <a:pt x="1653658" y="1409700"/>
                </a:lnTo>
                <a:lnTo>
                  <a:pt x="1627778" y="1447800"/>
                </a:lnTo>
                <a:lnTo>
                  <a:pt x="1600068" y="1473200"/>
                </a:lnTo>
                <a:lnTo>
                  <a:pt x="1570596" y="1511300"/>
                </a:lnTo>
                <a:lnTo>
                  <a:pt x="1539430" y="1549400"/>
                </a:lnTo>
                <a:lnTo>
                  <a:pt x="1506636" y="1574800"/>
                </a:lnTo>
                <a:lnTo>
                  <a:pt x="1472283" y="1600200"/>
                </a:lnTo>
                <a:lnTo>
                  <a:pt x="1436437" y="1638300"/>
                </a:lnTo>
                <a:lnTo>
                  <a:pt x="1399165" y="1663700"/>
                </a:lnTo>
                <a:lnTo>
                  <a:pt x="1360536" y="1689100"/>
                </a:lnTo>
                <a:lnTo>
                  <a:pt x="1320617" y="1701800"/>
                </a:lnTo>
                <a:lnTo>
                  <a:pt x="1279475" y="1727200"/>
                </a:lnTo>
                <a:lnTo>
                  <a:pt x="1237177" y="1739900"/>
                </a:lnTo>
                <a:lnTo>
                  <a:pt x="1193791" y="1765300"/>
                </a:lnTo>
                <a:lnTo>
                  <a:pt x="1149385" y="1778000"/>
                </a:lnTo>
                <a:lnTo>
                  <a:pt x="1104025" y="1778000"/>
                </a:lnTo>
                <a:lnTo>
                  <a:pt x="1010714" y="1803400"/>
                </a:lnTo>
                <a:lnTo>
                  <a:pt x="1149960" y="1803400"/>
                </a:lnTo>
                <a:lnTo>
                  <a:pt x="1238240" y="1778000"/>
                </a:lnTo>
                <a:lnTo>
                  <a:pt x="1280854" y="1752600"/>
                </a:lnTo>
                <a:lnTo>
                  <a:pt x="1322365" y="1739900"/>
                </a:lnTo>
                <a:lnTo>
                  <a:pt x="1362711" y="1714500"/>
                </a:lnTo>
                <a:lnTo>
                  <a:pt x="1401828" y="1689100"/>
                </a:lnTo>
                <a:lnTo>
                  <a:pt x="1439653" y="1663700"/>
                </a:lnTo>
                <a:lnTo>
                  <a:pt x="1476124" y="1638300"/>
                </a:lnTo>
                <a:lnTo>
                  <a:pt x="1511176" y="1612900"/>
                </a:lnTo>
                <a:lnTo>
                  <a:pt x="1544746" y="1587500"/>
                </a:lnTo>
                <a:lnTo>
                  <a:pt x="1576772" y="1549400"/>
                </a:lnTo>
                <a:lnTo>
                  <a:pt x="1607190" y="1511300"/>
                </a:lnTo>
                <a:lnTo>
                  <a:pt x="1635937" y="1485900"/>
                </a:lnTo>
                <a:lnTo>
                  <a:pt x="1662950" y="1447800"/>
                </a:lnTo>
                <a:lnTo>
                  <a:pt x="1688164" y="1409700"/>
                </a:lnTo>
                <a:lnTo>
                  <a:pt x="1711518" y="1371600"/>
                </a:lnTo>
                <a:lnTo>
                  <a:pt x="1732948" y="1333500"/>
                </a:lnTo>
                <a:lnTo>
                  <a:pt x="1752391" y="1282700"/>
                </a:lnTo>
                <a:lnTo>
                  <a:pt x="1769783" y="1244600"/>
                </a:lnTo>
                <a:lnTo>
                  <a:pt x="1785061" y="1206500"/>
                </a:lnTo>
                <a:lnTo>
                  <a:pt x="1798162" y="1155700"/>
                </a:lnTo>
                <a:lnTo>
                  <a:pt x="1809023" y="1104900"/>
                </a:lnTo>
                <a:lnTo>
                  <a:pt x="1817580" y="1066800"/>
                </a:lnTo>
                <a:lnTo>
                  <a:pt x="1823771" y="1016000"/>
                </a:lnTo>
                <a:lnTo>
                  <a:pt x="1827532" y="965200"/>
                </a:lnTo>
                <a:lnTo>
                  <a:pt x="1828800" y="914400"/>
                </a:lnTo>
                <a:lnTo>
                  <a:pt x="1827532" y="876300"/>
                </a:lnTo>
                <a:lnTo>
                  <a:pt x="1823771" y="825500"/>
                </a:lnTo>
                <a:lnTo>
                  <a:pt x="1817580" y="774700"/>
                </a:lnTo>
                <a:lnTo>
                  <a:pt x="1809023" y="736600"/>
                </a:lnTo>
                <a:lnTo>
                  <a:pt x="1798162" y="685800"/>
                </a:lnTo>
                <a:lnTo>
                  <a:pt x="1785061" y="635000"/>
                </a:lnTo>
                <a:lnTo>
                  <a:pt x="1769783" y="596900"/>
                </a:lnTo>
                <a:lnTo>
                  <a:pt x="1752391" y="558800"/>
                </a:lnTo>
                <a:lnTo>
                  <a:pt x="1732948" y="508000"/>
                </a:lnTo>
                <a:lnTo>
                  <a:pt x="1711518" y="469900"/>
                </a:lnTo>
                <a:lnTo>
                  <a:pt x="1688164" y="431800"/>
                </a:lnTo>
                <a:lnTo>
                  <a:pt x="1662950" y="393700"/>
                </a:lnTo>
                <a:lnTo>
                  <a:pt x="1635937" y="355600"/>
                </a:lnTo>
                <a:lnTo>
                  <a:pt x="1607190" y="330200"/>
                </a:lnTo>
                <a:lnTo>
                  <a:pt x="1576772" y="292100"/>
                </a:lnTo>
                <a:lnTo>
                  <a:pt x="1544746" y="254000"/>
                </a:lnTo>
                <a:lnTo>
                  <a:pt x="1511176" y="228600"/>
                </a:lnTo>
                <a:lnTo>
                  <a:pt x="1476124" y="203200"/>
                </a:lnTo>
                <a:lnTo>
                  <a:pt x="1439653" y="177800"/>
                </a:lnTo>
                <a:lnTo>
                  <a:pt x="1401828" y="152400"/>
                </a:lnTo>
                <a:lnTo>
                  <a:pt x="1362711" y="127000"/>
                </a:lnTo>
                <a:lnTo>
                  <a:pt x="1322365" y="101600"/>
                </a:lnTo>
                <a:lnTo>
                  <a:pt x="1280854" y="88900"/>
                </a:lnTo>
                <a:lnTo>
                  <a:pt x="1238240" y="63500"/>
                </a:lnTo>
                <a:lnTo>
                  <a:pt x="1149960" y="38100"/>
                </a:lnTo>
                <a:close/>
              </a:path>
              <a:path w="1828800" h="1828800">
                <a:moveTo>
                  <a:pt x="1010541" y="1765300"/>
                </a:moveTo>
                <a:lnTo>
                  <a:pt x="818258" y="1765300"/>
                </a:lnTo>
                <a:lnTo>
                  <a:pt x="865975" y="1778000"/>
                </a:lnTo>
                <a:lnTo>
                  <a:pt x="962824" y="1778000"/>
                </a:lnTo>
                <a:lnTo>
                  <a:pt x="1010541" y="1765300"/>
                </a:lnTo>
                <a:close/>
              </a:path>
              <a:path w="1828800" h="1828800">
                <a:moveTo>
                  <a:pt x="1057477" y="76200"/>
                </a:moveTo>
                <a:lnTo>
                  <a:pt x="771322" y="76200"/>
                </a:lnTo>
                <a:lnTo>
                  <a:pt x="725237" y="88900"/>
                </a:lnTo>
                <a:lnTo>
                  <a:pt x="592819" y="127000"/>
                </a:lnTo>
                <a:lnTo>
                  <a:pt x="550865" y="152400"/>
                </a:lnTo>
                <a:lnTo>
                  <a:pt x="510124" y="165100"/>
                </a:lnTo>
                <a:lnTo>
                  <a:pt x="470667" y="190500"/>
                </a:lnTo>
                <a:lnTo>
                  <a:pt x="432567" y="215900"/>
                </a:lnTo>
                <a:lnTo>
                  <a:pt x="395896" y="241300"/>
                </a:lnTo>
                <a:lnTo>
                  <a:pt x="360726" y="266700"/>
                </a:lnTo>
                <a:lnTo>
                  <a:pt x="327129" y="304800"/>
                </a:lnTo>
                <a:lnTo>
                  <a:pt x="295177" y="330200"/>
                </a:lnTo>
                <a:lnTo>
                  <a:pt x="264943" y="368300"/>
                </a:lnTo>
                <a:lnTo>
                  <a:pt x="236498" y="406400"/>
                </a:lnTo>
                <a:lnTo>
                  <a:pt x="209914" y="444500"/>
                </a:lnTo>
                <a:lnTo>
                  <a:pt x="185264" y="482600"/>
                </a:lnTo>
                <a:lnTo>
                  <a:pt x="162619" y="520700"/>
                </a:lnTo>
                <a:lnTo>
                  <a:pt x="142052" y="558800"/>
                </a:lnTo>
                <a:lnTo>
                  <a:pt x="123634" y="596900"/>
                </a:lnTo>
                <a:lnTo>
                  <a:pt x="107439" y="647700"/>
                </a:lnTo>
                <a:lnTo>
                  <a:pt x="93537" y="685800"/>
                </a:lnTo>
                <a:lnTo>
                  <a:pt x="82001" y="736600"/>
                </a:lnTo>
                <a:lnTo>
                  <a:pt x="72904" y="774700"/>
                </a:lnTo>
                <a:lnTo>
                  <a:pt x="66316" y="825500"/>
                </a:lnTo>
                <a:lnTo>
                  <a:pt x="62311" y="876300"/>
                </a:lnTo>
                <a:lnTo>
                  <a:pt x="60959" y="914400"/>
                </a:lnTo>
                <a:lnTo>
                  <a:pt x="62311" y="965200"/>
                </a:lnTo>
                <a:lnTo>
                  <a:pt x="66316" y="1016000"/>
                </a:lnTo>
                <a:lnTo>
                  <a:pt x="72904" y="1066800"/>
                </a:lnTo>
                <a:lnTo>
                  <a:pt x="82001" y="1104900"/>
                </a:lnTo>
                <a:lnTo>
                  <a:pt x="93537" y="1155700"/>
                </a:lnTo>
                <a:lnTo>
                  <a:pt x="107439" y="1193800"/>
                </a:lnTo>
                <a:lnTo>
                  <a:pt x="123634" y="1244600"/>
                </a:lnTo>
                <a:lnTo>
                  <a:pt x="142052" y="1282700"/>
                </a:lnTo>
                <a:lnTo>
                  <a:pt x="162619" y="1320800"/>
                </a:lnTo>
                <a:lnTo>
                  <a:pt x="185264" y="1358900"/>
                </a:lnTo>
                <a:lnTo>
                  <a:pt x="209914" y="1397000"/>
                </a:lnTo>
                <a:lnTo>
                  <a:pt x="236498" y="1435100"/>
                </a:lnTo>
                <a:lnTo>
                  <a:pt x="264943" y="1473200"/>
                </a:lnTo>
                <a:lnTo>
                  <a:pt x="295177" y="1511300"/>
                </a:lnTo>
                <a:lnTo>
                  <a:pt x="327129" y="1536700"/>
                </a:lnTo>
                <a:lnTo>
                  <a:pt x="360726" y="1574800"/>
                </a:lnTo>
                <a:lnTo>
                  <a:pt x="395896" y="1600200"/>
                </a:lnTo>
                <a:lnTo>
                  <a:pt x="432567" y="1625600"/>
                </a:lnTo>
                <a:lnTo>
                  <a:pt x="470667" y="1651000"/>
                </a:lnTo>
                <a:lnTo>
                  <a:pt x="510124" y="1676400"/>
                </a:lnTo>
                <a:lnTo>
                  <a:pt x="550865" y="1689100"/>
                </a:lnTo>
                <a:lnTo>
                  <a:pt x="592819" y="1714500"/>
                </a:lnTo>
                <a:lnTo>
                  <a:pt x="635914" y="1727200"/>
                </a:lnTo>
                <a:lnTo>
                  <a:pt x="771322" y="1765300"/>
                </a:lnTo>
                <a:lnTo>
                  <a:pt x="1057477" y="1765300"/>
                </a:lnTo>
                <a:lnTo>
                  <a:pt x="1192885" y="1727200"/>
                </a:lnTo>
                <a:lnTo>
                  <a:pt x="1235980" y="1714500"/>
                </a:lnTo>
                <a:lnTo>
                  <a:pt x="1277934" y="1689100"/>
                </a:lnTo>
                <a:lnTo>
                  <a:pt x="1318675" y="1676400"/>
                </a:lnTo>
                <a:lnTo>
                  <a:pt x="1358132" y="1651000"/>
                </a:lnTo>
                <a:lnTo>
                  <a:pt x="1396232" y="1625600"/>
                </a:lnTo>
                <a:lnTo>
                  <a:pt x="1432903" y="1600200"/>
                </a:lnTo>
                <a:lnTo>
                  <a:pt x="1468073" y="1574800"/>
                </a:lnTo>
                <a:lnTo>
                  <a:pt x="1501670" y="1536700"/>
                </a:lnTo>
                <a:lnTo>
                  <a:pt x="1533622" y="1511300"/>
                </a:lnTo>
                <a:lnTo>
                  <a:pt x="1563856" y="1473200"/>
                </a:lnTo>
                <a:lnTo>
                  <a:pt x="1592301" y="1435100"/>
                </a:lnTo>
                <a:lnTo>
                  <a:pt x="1618885" y="1397000"/>
                </a:lnTo>
                <a:lnTo>
                  <a:pt x="1643535" y="1358900"/>
                </a:lnTo>
                <a:lnTo>
                  <a:pt x="1666180" y="1320800"/>
                </a:lnTo>
                <a:lnTo>
                  <a:pt x="1686747" y="1282700"/>
                </a:lnTo>
                <a:lnTo>
                  <a:pt x="1705165" y="1244600"/>
                </a:lnTo>
                <a:lnTo>
                  <a:pt x="1721360" y="1193800"/>
                </a:lnTo>
                <a:lnTo>
                  <a:pt x="1735262" y="1155700"/>
                </a:lnTo>
                <a:lnTo>
                  <a:pt x="1746798" y="1104900"/>
                </a:lnTo>
                <a:lnTo>
                  <a:pt x="1755895" y="1066800"/>
                </a:lnTo>
                <a:lnTo>
                  <a:pt x="1762483" y="1016000"/>
                </a:lnTo>
                <a:lnTo>
                  <a:pt x="1766488" y="965200"/>
                </a:lnTo>
                <a:lnTo>
                  <a:pt x="1767839" y="914400"/>
                </a:lnTo>
                <a:lnTo>
                  <a:pt x="1766488" y="876300"/>
                </a:lnTo>
                <a:lnTo>
                  <a:pt x="1762483" y="825500"/>
                </a:lnTo>
                <a:lnTo>
                  <a:pt x="1755895" y="774700"/>
                </a:lnTo>
                <a:lnTo>
                  <a:pt x="1746798" y="736600"/>
                </a:lnTo>
                <a:lnTo>
                  <a:pt x="1735262" y="685800"/>
                </a:lnTo>
                <a:lnTo>
                  <a:pt x="1721360" y="647700"/>
                </a:lnTo>
                <a:lnTo>
                  <a:pt x="1705165" y="596900"/>
                </a:lnTo>
                <a:lnTo>
                  <a:pt x="1686747" y="558800"/>
                </a:lnTo>
                <a:lnTo>
                  <a:pt x="1666180" y="520700"/>
                </a:lnTo>
                <a:lnTo>
                  <a:pt x="1643535" y="482600"/>
                </a:lnTo>
                <a:lnTo>
                  <a:pt x="1618885" y="444500"/>
                </a:lnTo>
                <a:lnTo>
                  <a:pt x="1592301" y="406400"/>
                </a:lnTo>
                <a:lnTo>
                  <a:pt x="1563856" y="368300"/>
                </a:lnTo>
                <a:lnTo>
                  <a:pt x="1533622" y="330200"/>
                </a:lnTo>
                <a:lnTo>
                  <a:pt x="1501670" y="304800"/>
                </a:lnTo>
                <a:lnTo>
                  <a:pt x="1468073" y="266700"/>
                </a:lnTo>
                <a:lnTo>
                  <a:pt x="1432903" y="241300"/>
                </a:lnTo>
                <a:lnTo>
                  <a:pt x="1396232" y="215900"/>
                </a:lnTo>
                <a:lnTo>
                  <a:pt x="1358132" y="190500"/>
                </a:lnTo>
                <a:lnTo>
                  <a:pt x="1318675" y="165100"/>
                </a:lnTo>
                <a:lnTo>
                  <a:pt x="1277934" y="152400"/>
                </a:lnTo>
                <a:lnTo>
                  <a:pt x="1235980" y="127000"/>
                </a:lnTo>
                <a:lnTo>
                  <a:pt x="1103562" y="88900"/>
                </a:lnTo>
                <a:lnTo>
                  <a:pt x="1057477" y="76200"/>
                </a:lnTo>
                <a:close/>
              </a:path>
              <a:path w="1828800" h="1828800">
                <a:moveTo>
                  <a:pt x="962824" y="63500"/>
                </a:moveTo>
                <a:lnTo>
                  <a:pt x="865975" y="63500"/>
                </a:lnTo>
                <a:lnTo>
                  <a:pt x="818258" y="76200"/>
                </a:lnTo>
                <a:lnTo>
                  <a:pt x="1010541" y="76200"/>
                </a:lnTo>
                <a:lnTo>
                  <a:pt x="962824" y="63500"/>
                </a:lnTo>
                <a:close/>
              </a:path>
              <a:path w="1828800" h="1828800">
                <a:moveTo>
                  <a:pt x="914400" y="0"/>
                </a:moveTo>
                <a:lnTo>
                  <a:pt x="865842" y="12700"/>
                </a:lnTo>
                <a:lnTo>
                  <a:pt x="962957" y="12700"/>
                </a:lnTo>
                <a:lnTo>
                  <a:pt x="914400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4001" y="1533601"/>
            <a:ext cx="5226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R</a:t>
            </a:r>
            <a:endParaRPr sz="7200"/>
          </a:p>
        </p:txBody>
      </p:sp>
      <p:sp>
        <p:nvSpPr>
          <p:cNvPr id="5" name="object 5"/>
          <p:cNvSpPr/>
          <p:nvPr/>
        </p:nvSpPr>
        <p:spPr>
          <a:xfrm>
            <a:off x="1527047" y="3400425"/>
            <a:ext cx="2057400" cy="457200"/>
          </a:xfrm>
          <a:custGeom>
            <a:avLst/>
            <a:gdLst/>
            <a:ahLst/>
            <a:cxnLst/>
            <a:rect l="l" t="t" r="r" b="b"/>
            <a:pathLst>
              <a:path w="2057400" h="457200">
                <a:moveTo>
                  <a:pt x="1828800" y="0"/>
                </a:moveTo>
                <a:lnTo>
                  <a:pt x="228600" y="0"/>
                </a:lnTo>
                <a:lnTo>
                  <a:pt x="182533" y="4644"/>
                </a:lnTo>
                <a:lnTo>
                  <a:pt x="139624" y="17966"/>
                </a:lnTo>
                <a:lnTo>
                  <a:pt x="100793" y="39045"/>
                </a:lnTo>
                <a:lnTo>
                  <a:pt x="66960" y="66960"/>
                </a:lnTo>
                <a:lnTo>
                  <a:pt x="39045" y="100793"/>
                </a:lnTo>
                <a:lnTo>
                  <a:pt x="17966" y="139624"/>
                </a:lnTo>
                <a:lnTo>
                  <a:pt x="4644" y="182533"/>
                </a:lnTo>
                <a:lnTo>
                  <a:pt x="0" y="228600"/>
                </a:lnTo>
                <a:lnTo>
                  <a:pt x="4644" y="274666"/>
                </a:lnTo>
                <a:lnTo>
                  <a:pt x="17966" y="317575"/>
                </a:lnTo>
                <a:lnTo>
                  <a:pt x="39045" y="356406"/>
                </a:lnTo>
                <a:lnTo>
                  <a:pt x="66960" y="390239"/>
                </a:lnTo>
                <a:lnTo>
                  <a:pt x="100793" y="418154"/>
                </a:lnTo>
                <a:lnTo>
                  <a:pt x="139624" y="439233"/>
                </a:lnTo>
                <a:lnTo>
                  <a:pt x="182533" y="452555"/>
                </a:lnTo>
                <a:lnTo>
                  <a:pt x="228600" y="457200"/>
                </a:lnTo>
                <a:lnTo>
                  <a:pt x="1828800" y="457200"/>
                </a:lnTo>
                <a:lnTo>
                  <a:pt x="1874866" y="452555"/>
                </a:lnTo>
                <a:lnTo>
                  <a:pt x="1917775" y="439233"/>
                </a:lnTo>
                <a:lnTo>
                  <a:pt x="1956606" y="418154"/>
                </a:lnTo>
                <a:lnTo>
                  <a:pt x="1990439" y="390239"/>
                </a:lnTo>
                <a:lnTo>
                  <a:pt x="2018354" y="356406"/>
                </a:lnTo>
                <a:lnTo>
                  <a:pt x="2039433" y="317575"/>
                </a:lnTo>
                <a:lnTo>
                  <a:pt x="2052755" y="274666"/>
                </a:lnTo>
                <a:lnTo>
                  <a:pt x="2057400" y="228600"/>
                </a:lnTo>
                <a:lnTo>
                  <a:pt x="2052755" y="182533"/>
                </a:lnTo>
                <a:lnTo>
                  <a:pt x="2039433" y="139624"/>
                </a:lnTo>
                <a:lnTo>
                  <a:pt x="2018354" y="100793"/>
                </a:lnTo>
                <a:lnTo>
                  <a:pt x="1990439" y="66960"/>
                </a:lnTo>
                <a:lnTo>
                  <a:pt x="1956606" y="39045"/>
                </a:lnTo>
                <a:lnTo>
                  <a:pt x="1917775" y="17966"/>
                </a:lnTo>
                <a:lnTo>
                  <a:pt x="1874866" y="4644"/>
                </a:lnTo>
                <a:lnTo>
                  <a:pt x="1828800" y="0"/>
                </a:lnTo>
                <a:close/>
              </a:path>
            </a:pathLst>
          </a:custGeom>
          <a:solidFill>
            <a:srgbClr val="6112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58110" y="3414521"/>
            <a:ext cx="795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FER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17519" y="0"/>
            <a:ext cx="8674735" cy="6858000"/>
            <a:chOff x="3517519" y="0"/>
            <a:chExt cx="8674735" cy="6858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7519" y="0"/>
              <a:ext cx="8674481" cy="6857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17519" y="0"/>
              <a:ext cx="8674735" cy="6858000"/>
            </a:xfrm>
            <a:custGeom>
              <a:avLst/>
              <a:gdLst/>
              <a:ahLst/>
              <a:cxnLst/>
              <a:rect l="l" t="t" r="r" b="b"/>
              <a:pathLst>
                <a:path w="8674735" h="6858000">
                  <a:moveTo>
                    <a:pt x="8674481" y="0"/>
                  </a:moveTo>
                  <a:lnTo>
                    <a:pt x="633476" y="0"/>
                  </a:lnTo>
                  <a:lnTo>
                    <a:pt x="0" y="6858000"/>
                  </a:lnTo>
                  <a:lnTo>
                    <a:pt x="8674481" y="6858000"/>
                  </a:lnTo>
                  <a:lnTo>
                    <a:pt x="8674481" y="0"/>
                  </a:lnTo>
                  <a:close/>
                </a:path>
              </a:pathLst>
            </a:custGeom>
            <a:solidFill>
              <a:srgbClr val="611216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506595" y="4383404"/>
            <a:ext cx="654875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Suicidal people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often </a:t>
            </a:r>
            <a:r>
              <a:rPr sz="3600" spc="-15" dirty="0">
                <a:solidFill>
                  <a:srgbClr val="FFFFFF"/>
                </a:solidFill>
                <a:latin typeface="Calibri"/>
                <a:cs typeface="Calibri"/>
              </a:rPr>
              <a:t>believe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they 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cannot be helped, so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36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have  to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more.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7267574" cy="1864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670675"/>
              <a:ext cx="7286624" cy="187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135" y="137795"/>
              <a:ext cx="988542" cy="9144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20572" y="1083309"/>
            <a:ext cx="3041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252525"/>
                </a:solidFill>
              </a:rPr>
              <a:t>Referral</a:t>
            </a:r>
            <a:r>
              <a:rPr sz="3600" spc="-125" dirty="0">
                <a:solidFill>
                  <a:srgbClr val="252525"/>
                </a:solidFill>
              </a:rPr>
              <a:t> </a:t>
            </a:r>
            <a:r>
              <a:rPr sz="3600" spc="-5" dirty="0">
                <a:solidFill>
                  <a:srgbClr val="252525"/>
                </a:solidFill>
              </a:rPr>
              <a:t>Options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1935226" y="1659382"/>
            <a:ext cx="557720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The </a:t>
            </a:r>
            <a:r>
              <a:rPr sz="2400" b="1" dirty="0">
                <a:solidFill>
                  <a:srgbClr val="252525"/>
                </a:solidFill>
                <a:latin typeface="Tahoma"/>
                <a:cs typeface="Tahoma"/>
              </a:rPr>
              <a:t>best referral</a:t>
            </a:r>
            <a:r>
              <a:rPr sz="2400" b="1" spc="-1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involves</a:t>
            </a:r>
            <a:endParaRPr sz="2400">
              <a:latin typeface="Tahoma"/>
              <a:cs typeface="Tahoma"/>
            </a:endParaRPr>
          </a:p>
          <a:p>
            <a:pPr marL="12700" marR="467359">
              <a:lnSpc>
                <a:spcPct val="100000"/>
              </a:lnSpc>
            </a:pP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taking the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person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directly to someone  who can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help.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The </a:t>
            </a:r>
            <a:r>
              <a:rPr sz="2400" b="1" spc="-5" dirty="0">
                <a:solidFill>
                  <a:srgbClr val="252525"/>
                </a:solidFill>
                <a:latin typeface="Tahoma"/>
                <a:cs typeface="Tahoma"/>
              </a:rPr>
              <a:t>next best </a:t>
            </a:r>
            <a:r>
              <a:rPr sz="2400" b="1" dirty="0">
                <a:solidFill>
                  <a:srgbClr val="252525"/>
                </a:solidFill>
                <a:latin typeface="Tahoma"/>
                <a:cs typeface="Tahoma"/>
              </a:rPr>
              <a:t>referral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is</a:t>
            </a:r>
            <a:r>
              <a:rPr sz="2400" spc="-6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getting</a:t>
            </a:r>
            <a:endParaRPr sz="2400">
              <a:latin typeface="Tahoma"/>
              <a:cs typeface="Tahoma"/>
            </a:endParaRPr>
          </a:p>
          <a:p>
            <a:pPr marL="12700" marR="41275">
              <a:lnSpc>
                <a:spcPct val="100000"/>
              </a:lnSpc>
            </a:pP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a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commitment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from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them to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accept help, 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then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making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the arrangements to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get 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that</a:t>
            </a:r>
            <a:r>
              <a:rPr sz="2400" spc="-2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help.</a:t>
            </a:r>
            <a:endParaRPr sz="24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The </a:t>
            </a:r>
            <a:r>
              <a:rPr sz="2400" b="1" spc="-5" dirty="0">
                <a:solidFill>
                  <a:srgbClr val="252525"/>
                </a:solidFill>
                <a:latin typeface="Tahoma"/>
                <a:cs typeface="Tahoma"/>
              </a:rPr>
              <a:t>third </a:t>
            </a:r>
            <a:r>
              <a:rPr sz="2400" b="1" dirty="0">
                <a:solidFill>
                  <a:srgbClr val="252525"/>
                </a:solidFill>
                <a:latin typeface="Tahoma"/>
                <a:cs typeface="Tahoma"/>
              </a:rPr>
              <a:t>best referral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is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to give  </a:t>
            </a:r>
            <a:r>
              <a:rPr sz="2400" spc="-15" dirty="0">
                <a:solidFill>
                  <a:srgbClr val="252525"/>
                </a:solidFill>
                <a:latin typeface="Tahoma"/>
                <a:cs typeface="Tahoma"/>
              </a:rPr>
              <a:t>referral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information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and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try to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get a good 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faith commitment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not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to complete </a:t>
            </a:r>
            <a:r>
              <a:rPr sz="2400" dirty="0">
                <a:solidFill>
                  <a:srgbClr val="252525"/>
                </a:solidFill>
                <a:latin typeface="Tahoma"/>
                <a:cs typeface="Tahoma"/>
              </a:rPr>
              <a:t>or  </a:t>
            </a:r>
            <a:r>
              <a:rPr sz="2400" spc="-10" dirty="0">
                <a:solidFill>
                  <a:srgbClr val="252525"/>
                </a:solidFill>
                <a:latin typeface="Tahoma"/>
                <a:cs typeface="Tahoma"/>
              </a:rPr>
              <a:t>attempt</a:t>
            </a:r>
            <a:r>
              <a:rPr sz="2400" spc="-2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Tahoma"/>
                <a:cs typeface="Tahoma"/>
              </a:rPr>
              <a:t>suicide.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27544" y="1716595"/>
            <a:ext cx="942975" cy="328295"/>
            <a:chOff x="927544" y="1716595"/>
            <a:chExt cx="942975" cy="328295"/>
          </a:xfrm>
        </p:grpSpPr>
        <p:sp>
          <p:nvSpPr>
            <p:cNvPr id="10" name="object 10"/>
            <p:cNvSpPr/>
            <p:nvPr/>
          </p:nvSpPr>
          <p:spPr>
            <a:xfrm>
              <a:off x="941832" y="1730882"/>
              <a:ext cx="914400" cy="299720"/>
            </a:xfrm>
            <a:custGeom>
              <a:avLst/>
              <a:gdLst/>
              <a:ahLst/>
              <a:cxnLst/>
              <a:rect l="l" t="t" r="r" b="b"/>
              <a:pathLst>
                <a:path w="914400" h="299719">
                  <a:moveTo>
                    <a:pt x="764667" y="0"/>
                  </a:moveTo>
                  <a:lnTo>
                    <a:pt x="149733" y="0"/>
                  </a:lnTo>
                  <a:lnTo>
                    <a:pt x="102407" y="7623"/>
                  </a:lnTo>
                  <a:lnTo>
                    <a:pt x="61305" y="28858"/>
                  </a:lnTo>
                  <a:lnTo>
                    <a:pt x="28891" y="61255"/>
                  </a:lnTo>
                  <a:lnTo>
                    <a:pt x="7634" y="102364"/>
                  </a:lnTo>
                  <a:lnTo>
                    <a:pt x="0" y="149732"/>
                  </a:lnTo>
                  <a:lnTo>
                    <a:pt x="7634" y="197053"/>
                  </a:lnTo>
                  <a:lnTo>
                    <a:pt x="28891" y="238155"/>
                  </a:lnTo>
                  <a:lnTo>
                    <a:pt x="61305" y="270570"/>
                  </a:lnTo>
                  <a:lnTo>
                    <a:pt x="102407" y="291830"/>
                  </a:lnTo>
                  <a:lnTo>
                    <a:pt x="149733" y="299465"/>
                  </a:lnTo>
                  <a:lnTo>
                    <a:pt x="764667" y="299465"/>
                  </a:lnTo>
                  <a:lnTo>
                    <a:pt x="811987" y="291830"/>
                  </a:lnTo>
                  <a:lnTo>
                    <a:pt x="853089" y="270570"/>
                  </a:lnTo>
                  <a:lnTo>
                    <a:pt x="885504" y="238155"/>
                  </a:lnTo>
                  <a:lnTo>
                    <a:pt x="906764" y="197053"/>
                  </a:lnTo>
                  <a:lnTo>
                    <a:pt x="914400" y="149732"/>
                  </a:lnTo>
                  <a:lnTo>
                    <a:pt x="906764" y="102364"/>
                  </a:lnTo>
                  <a:lnTo>
                    <a:pt x="885504" y="61255"/>
                  </a:lnTo>
                  <a:lnTo>
                    <a:pt x="853089" y="28858"/>
                  </a:lnTo>
                  <a:lnTo>
                    <a:pt x="811987" y="7623"/>
                  </a:lnTo>
                  <a:lnTo>
                    <a:pt x="76466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832" y="1730882"/>
              <a:ext cx="914400" cy="299720"/>
            </a:xfrm>
            <a:custGeom>
              <a:avLst/>
              <a:gdLst/>
              <a:ahLst/>
              <a:cxnLst/>
              <a:rect l="l" t="t" r="r" b="b"/>
              <a:pathLst>
                <a:path w="914400" h="299719">
                  <a:moveTo>
                    <a:pt x="0" y="149732"/>
                  </a:moveTo>
                  <a:lnTo>
                    <a:pt x="7634" y="102364"/>
                  </a:lnTo>
                  <a:lnTo>
                    <a:pt x="28891" y="61255"/>
                  </a:lnTo>
                  <a:lnTo>
                    <a:pt x="61305" y="28858"/>
                  </a:lnTo>
                  <a:lnTo>
                    <a:pt x="102407" y="7623"/>
                  </a:lnTo>
                  <a:lnTo>
                    <a:pt x="149733" y="0"/>
                  </a:lnTo>
                  <a:lnTo>
                    <a:pt x="764667" y="0"/>
                  </a:lnTo>
                  <a:lnTo>
                    <a:pt x="811987" y="7623"/>
                  </a:lnTo>
                  <a:lnTo>
                    <a:pt x="853089" y="28858"/>
                  </a:lnTo>
                  <a:lnTo>
                    <a:pt x="885504" y="61255"/>
                  </a:lnTo>
                  <a:lnTo>
                    <a:pt x="906764" y="102364"/>
                  </a:lnTo>
                  <a:lnTo>
                    <a:pt x="914400" y="149732"/>
                  </a:lnTo>
                  <a:lnTo>
                    <a:pt x="906764" y="197053"/>
                  </a:lnTo>
                  <a:lnTo>
                    <a:pt x="885504" y="238155"/>
                  </a:lnTo>
                  <a:lnTo>
                    <a:pt x="853089" y="270570"/>
                  </a:lnTo>
                  <a:lnTo>
                    <a:pt x="811987" y="291830"/>
                  </a:lnTo>
                  <a:lnTo>
                    <a:pt x="764667" y="299465"/>
                  </a:lnTo>
                  <a:lnTo>
                    <a:pt x="149733" y="299465"/>
                  </a:lnTo>
                  <a:lnTo>
                    <a:pt x="102407" y="291830"/>
                  </a:lnTo>
                  <a:lnTo>
                    <a:pt x="61305" y="270570"/>
                  </a:lnTo>
                  <a:lnTo>
                    <a:pt x="28891" y="238155"/>
                  </a:lnTo>
                  <a:lnTo>
                    <a:pt x="7634" y="197053"/>
                  </a:lnTo>
                  <a:lnTo>
                    <a:pt x="0" y="149732"/>
                  </a:lnTo>
                  <a:close/>
                </a:path>
              </a:pathLst>
            </a:custGeom>
            <a:ln w="28575">
              <a:solidFill>
                <a:srgbClr val="1312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65072" y="1709673"/>
            <a:ext cx="6705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13120D"/>
                </a:solidFill>
                <a:latin typeface="Wingdings 2"/>
                <a:cs typeface="Wingdings 2"/>
              </a:rPr>
              <a:t></a:t>
            </a:r>
            <a:endParaRPr sz="1900">
              <a:latin typeface="Wingdings 2"/>
              <a:cs typeface="Wingdings 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27544" y="2822892"/>
            <a:ext cx="942975" cy="328295"/>
            <a:chOff x="927544" y="2822892"/>
            <a:chExt cx="942975" cy="328295"/>
          </a:xfrm>
        </p:grpSpPr>
        <p:sp>
          <p:nvSpPr>
            <p:cNvPr id="14" name="object 14"/>
            <p:cNvSpPr/>
            <p:nvPr/>
          </p:nvSpPr>
          <p:spPr>
            <a:xfrm>
              <a:off x="941832" y="2837179"/>
              <a:ext cx="914400" cy="299720"/>
            </a:xfrm>
            <a:custGeom>
              <a:avLst/>
              <a:gdLst/>
              <a:ahLst/>
              <a:cxnLst/>
              <a:rect l="l" t="t" r="r" b="b"/>
              <a:pathLst>
                <a:path w="914400" h="299719">
                  <a:moveTo>
                    <a:pt x="764667" y="0"/>
                  </a:moveTo>
                  <a:lnTo>
                    <a:pt x="149733" y="0"/>
                  </a:lnTo>
                  <a:lnTo>
                    <a:pt x="102407" y="7635"/>
                  </a:lnTo>
                  <a:lnTo>
                    <a:pt x="61305" y="28895"/>
                  </a:lnTo>
                  <a:lnTo>
                    <a:pt x="28891" y="61310"/>
                  </a:lnTo>
                  <a:lnTo>
                    <a:pt x="7634" y="102412"/>
                  </a:lnTo>
                  <a:lnTo>
                    <a:pt x="0" y="149733"/>
                  </a:lnTo>
                  <a:lnTo>
                    <a:pt x="7634" y="197053"/>
                  </a:lnTo>
                  <a:lnTo>
                    <a:pt x="28891" y="238155"/>
                  </a:lnTo>
                  <a:lnTo>
                    <a:pt x="61305" y="270570"/>
                  </a:lnTo>
                  <a:lnTo>
                    <a:pt x="102407" y="291830"/>
                  </a:lnTo>
                  <a:lnTo>
                    <a:pt x="149733" y="299466"/>
                  </a:lnTo>
                  <a:lnTo>
                    <a:pt x="764667" y="299466"/>
                  </a:lnTo>
                  <a:lnTo>
                    <a:pt x="811987" y="291830"/>
                  </a:lnTo>
                  <a:lnTo>
                    <a:pt x="853089" y="270570"/>
                  </a:lnTo>
                  <a:lnTo>
                    <a:pt x="885504" y="238155"/>
                  </a:lnTo>
                  <a:lnTo>
                    <a:pt x="906764" y="197053"/>
                  </a:lnTo>
                  <a:lnTo>
                    <a:pt x="914400" y="149733"/>
                  </a:lnTo>
                  <a:lnTo>
                    <a:pt x="906764" y="102412"/>
                  </a:lnTo>
                  <a:lnTo>
                    <a:pt x="885504" y="61310"/>
                  </a:lnTo>
                  <a:lnTo>
                    <a:pt x="853089" y="28895"/>
                  </a:lnTo>
                  <a:lnTo>
                    <a:pt x="811987" y="7635"/>
                  </a:lnTo>
                  <a:lnTo>
                    <a:pt x="764667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1832" y="2837179"/>
              <a:ext cx="914400" cy="299720"/>
            </a:xfrm>
            <a:custGeom>
              <a:avLst/>
              <a:gdLst/>
              <a:ahLst/>
              <a:cxnLst/>
              <a:rect l="l" t="t" r="r" b="b"/>
              <a:pathLst>
                <a:path w="914400" h="299719">
                  <a:moveTo>
                    <a:pt x="0" y="149733"/>
                  </a:moveTo>
                  <a:lnTo>
                    <a:pt x="7634" y="102412"/>
                  </a:lnTo>
                  <a:lnTo>
                    <a:pt x="28891" y="61310"/>
                  </a:lnTo>
                  <a:lnTo>
                    <a:pt x="61305" y="28895"/>
                  </a:lnTo>
                  <a:lnTo>
                    <a:pt x="102407" y="7635"/>
                  </a:lnTo>
                  <a:lnTo>
                    <a:pt x="149733" y="0"/>
                  </a:lnTo>
                  <a:lnTo>
                    <a:pt x="764667" y="0"/>
                  </a:lnTo>
                  <a:lnTo>
                    <a:pt x="811987" y="7635"/>
                  </a:lnTo>
                  <a:lnTo>
                    <a:pt x="853089" y="28895"/>
                  </a:lnTo>
                  <a:lnTo>
                    <a:pt x="885504" y="61310"/>
                  </a:lnTo>
                  <a:lnTo>
                    <a:pt x="906764" y="102412"/>
                  </a:lnTo>
                  <a:lnTo>
                    <a:pt x="914400" y="149733"/>
                  </a:lnTo>
                  <a:lnTo>
                    <a:pt x="906764" y="197053"/>
                  </a:lnTo>
                  <a:lnTo>
                    <a:pt x="885504" y="238155"/>
                  </a:lnTo>
                  <a:lnTo>
                    <a:pt x="853089" y="270570"/>
                  </a:lnTo>
                  <a:lnTo>
                    <a:pt x="811987" y="291830"/>
                  </a:lnTo>
                  <a:lnTo>
                    <a:pt x="764667" y="299466"/>
                  </a:lnTo>
                  <a:lnTo>
                    <a:pt x="149733" y="299466"/>
                  </a:lnTo>
                  <a:lnTo>
                    <a:pt x="102407" y="291830"/>
                  </a:lnTo>
                  <a:lnTo>
                    <a:pt x="61305" y="270570"/>
                  </a:lnTo>
                  <a:lnTo>
                    <a:pt x="28891" y="238155"/>
                  </a:lnTo>
                  <a:lnTo>
                    <a:pt x="7634" y="197053"/>
                  </a:lnTo>
                  <a:lnTo>
                    <a:pt x="0" y="149733"/>
                  </a:lnTo>
                  <a:close/>
                </a:path>
              </a:pathLst>
            </a:custGeom>
            <a:ln w="28574">
              <a:solidFill>
                <a:srgbClr val="1312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71752" y="2815793"/>
            <a:ext cx="4552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13120D"/>
                </a:solidFill>
                <a:latin typeface="Wingdings 2"/>
                <a:cs typeface="Wingdings 2"/>
              </a:rPr>
              <a:t></a:t>
            </a:r>
            <a:endParaRPr sz="1900">
              <a:latin typeface="Wingdings 2"/>
              <a:cs typeface="Wingdings 2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27544" y="4281995"/>
            <a:ext cx="942975" cy="328295"/>
            <a:chOff x="927544" y="4281995"/>
            <a:chExt cx="942975" cy="328295"/>
          </a:xfrm>
        </p:grpSpPr>
        <p:sp>
          <p:nvSpPr>
            <p:cNvPr id="18" name="object 18"/>
            <p:cNvSpPr/>
            <p:nvPr/>
          </p:nvSpPr>
          <p:spPr>
            <a:xfrm>
              <a:off x="941832" y="4296283"/>
              <a:ext cx="914400" cy="299720"/>
            </a:xfrm>
            <a:custGeom>
              <a:avLst/>
              <a:gdLst/>
              <a:ahLst/>
              <a:cxnLst/>
              <a:rect l="l" t="t" r="r" b="b"/>
              <a:pathLst>
                <a:path w="914400" h="299720">
                  <a:moveTo>
                    <a:pt x="764667" y="0"/>
                  </a:moveTo>
                  <a:lnTo>
                    <a:pt x="149733" y="0"/>
                  </a:lnTo>
                  <a:lnTo>
                    <a:pt x="102403" y="7623"/>
                  </a:lnTo>
                  <a:lnTo>
                    <a:pt x="61299" y="28858"/>
                  </a:lnTo>
                  <a:lnTo>
                    <a:pt x="28887" y="61255"/>
                  </a:lnTo>
                  <a:lnTo>
                    <a:pt x="7632" y="102364"/>
                  </a:lnTo>
                  <a:lnTo>
                    <a:pt x="0" y="149733"/>
                  </a:lnTo>
                  <a:lnTo>
                    <a:pt x="7632" y="197053"/>
                  </a:lnTo>
                  <a:lnTo>
                    <a:pt x="28887" y="238155"/>
                  </a:lnTo>
                  <a:lnTo>
                    <a:pt x="61299" y="270570"/>
                  </a:lnTo>
                  <a:lnTo>
                    <a:pt x="102403" y="291830"/>
                  </a:lnTo>
                  <a:lnTo>
                    <a:pt x="149733" y="299466"/>
                  </a:lnTo>
                  <a:lnTo>
                    <a:pt x="764667" y="299466"/>
                  </a:lnTo>
                  <a:lnTo>
                    <a:pt x="811987" y="291830"/>
                  </a:lnTo>
                  <a:lnTo>
                    <a:pt x="853089" y="270570"/>
                  </a:lnTo>
                  <a:lnTo>
                    <a:pt x="885504" y="238155"/>
                  </a:lnTo>
                  <a:lnTo>
                    <a:pt x="906764" y="197053"/>
                  </a:lnTo>
                  <a:lnTo>
                    <a:pt x="914400" y="149733"/>
                  </a:lnTo>
                  <a:lnTo>
                    <a:pt x="906764" y="102364"/>
                  </a:lnTo>
                  <a:lnTo>
                    <a:pt x="885504" y="61255"/>
                  </a:lnTo>
                  <a:lnTo>
                    <a:pt x="853089" y="28858"/>
                  </a:lnTo>
                  <a:lnTo>
                    <a:pt x="811987" y="7623"/>
                  </a:lnTo>
                  <a:lnTo>
                    <a:pt x="764667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1832" y="4296283"/>
              <a:ext cx="914400" cy="299720"/>
            </a:xfrm>
            <a:custGeom>
              <a:avLst/>
              <a:gdLst/>
              <a:ahLst/>
              <a:cxnLst/>
              <a:rect l="l" t="t" r="r" b="b"/>
              <a:pathLst>
                <a:path w="914400" h="299720">
                  <a:moveTo>
                    <a:pt x="0" y="149733"/>
                  </a:moveTo>
                  <a:lnTo>
                    <a:pt x="7632" y="102364"/>
                  </a:lnTo>
                  <a:lnTo>
                    <a:pt x="28887" y="61255"/>
                  </a:lnTo>
                  <a:lnTo>
                    <a:pt x="61299" y="28858"/>
                  </a:lnTo>
                  <a:lnTo>
                    <a:pt x="102403" y="7623"/>
                  </a:lnTo>
                  <a:lnTo>
                    <a:pt x="149733" y="0"/>
                  </a:lnTo>
                  <a:lnTo>
                    <a:pt x="764667" y="0"/>
                  </a:lnTo>
                  <a:lnTo>
                    <a:pt x="811987" y="7623"/>
                  </a:lnTo>
                  <a:lnTo>
                    <a:pt x="853089" y="28858"/>
                  </a:lnTo>
                  <a:lnTo>
                    <a:pt x="885504" y="61255"/>
                  </a:lnTo>
                  <a:lnTo>
                    <a:pt x="906764" y="102364"/>
                  </a:lnTo>
                  <a:lnTo>
                    <a:pt x="914400" y="149733"/>
                  </a:lnTo>
                  <a:lnTo>
                    <a:pt x="906764" y="197053"/>
                  </a:lnTo>
                  <a:lnTo>
                    <a:pt x="885504" y="238155"/>
                  </a:lnTo>
                  <a:lnTo>
                    <a:pt x="853089" y="270570"/>
                  </a:lnTo>
                  <a:lnTo>
                    <a:pt x="811987" y="291830"/>
                  </a:lnTo>
                  <a:lnTo>
                    <a:pt x="764667" y="299466"/>
                  </a:lnTo>
                  <a:lnTo>
                    <a:pt x="149733" y="299466"/>
                  </a:lnTo>
                  <a:lnTo>
                    <a:pt x="102403" y="291830"/>
                  </a:lnTo>
                  <a:lnTo>
                    <a:pt x="61299" y="270570"/>
                  </a:lnTo>
                  <a:lnTo>
                    <a:pt x="28887" y="238155"/>
                  </a:lnTo>
                  <a:lnTo>
                    <a:pt x="7632" y="197053"/>
                  </a:lnTo>
                  <a:lnTo>
                    <a:pt x="0" y="149733"/>
                  </a:lnTo>
                  <a:close/>
                </a:path>
              </a:pathLst>
            </a:custGeom>
            <a:ln w="28575">
              <a:solidFill>
                <a:srgbClr val="1312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78382" y="4275277"/>
            <a:ext cx="24066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13120D"/>
                </a:solidFill>
                <a:latin typeface="Wingdings 2"/>
                <a:cs typeface="Wingdings 2"/>
              </a:rPr>
              <a:t></a:t>
            </a:r>
            <a:endParaRPr sz="1900">
              <a:latin typeface="Wingdings 2"/>
              <a:cs typeface="Wingdings 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2346" y="0"/>
              <a:ext cx="9669653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90257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33068" y="464947"/>
            <a:ext cx="4231005" cy="61347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0665" marR="156210" indent="-2286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Join a </a:t>
            </a:r>
            <a:r>
              <a:rPr sz="2800" spc="-10" dirty="0">
                <a:latin typeface="Calibri"/>
                <a:cs typeface="Calibri"/>
              </a:rPr>
              <a:t>team. </a:t>
            </a:r>
            <a:r>
              <a:rPr sz="2800" spc="-25" dirty="0">
                <a:latin typeface="Calibri"/>
                <a:cs typeface="Calibri"/>
              </a:rPr>
              <a:t>Offer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work 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40" dirty="0">
                <a:latin typeface="Calibri"/>
                <a:cs typeface="Calibri"/>
              </a:rPr>
              <a:t>clergy, </a:t>
            </a:r>
            <a:r>
              <a:rPr sz="2800" spc="-15" dirty="0">
                <a:latin typeface="Calibri"/>
                <a:cs typeface="Calibri"/>
              </a:rPr>
              <a:t>therapists,  </a:t>
            </a:r>
            <a:r>
              <a:rPr sz="2800" spc="-20" dirty="0">
                <a:latin typeface="Calibri"/>
                <a:cs typeface="Calibri"/>
              </a:rPr>
              <a:t>psychiatrists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spc="-10" dirty="0">
                <a:latin typeface="Calibri"/>
                <a:cs typeface="Calibri"/>
              </a:rPr>
              <a:t>whomever 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10" dirty="0">
                <a:latin typeface="Calibri"/>
                <a:cs typeface="Calibri"/>
              </a:rPr>
              <a:t>going </a:t>
            </a:r>
            <a:r>
              <a:rPr sz="2800" spc="-15" dirty="0">
                <a:latin typeface="Calibri"/>
                <a:cs typeface="Calibri"/>
              </a:rPr>
              <a:t>to provide </a:t>
            </a:r>
            <a:r>
              <a:rPr sz="2800" spc="-5" dirty="0">
                <a:latin typeface="Calibri"/>
                <a:cs typeface="Calibri"/>
              </a:rPr>
              <a:t>the  </a:t>
            </a:r>
            <a:r>
              <a:rPr sz="2800" spc="-10" dirty="0">
                <a:latin typeface="Calibri"/>
                <a:cs typeface="Calibri"/>
              </a:rPr>
              <a:t>counseling 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treatment.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500">
              <a:latin typeface="Calibri"/>
              <a:cs typeface="Calibri"/>
            </a:endParaRPr>
          </a:p>
          <a:p>
            <a:pPr marL="240665" marR="85725" indent="-228600">
              <a:lnSpc>
                <a:spcPts val="302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Follow </a:t>
            </a:r>
            <a:r>
              <a:rPr sz="2800" spc="-5" dirty="0">
                <a:latin typeface="Calibri"/>
                <a:cs typeface="Calibri"/>
              </a:rPr>
              <a:t>up with a </a:t>
            </a:r>
            <a:r>
              <a:rPr sz="2800" spc="-10" dirty="0">
                <a:latin typeface="Calibri"/>
                <a:cs typeface="Calibri"/>
              </a:rPr>
              <a:t>visit, </a:t>
            </a:r>
            <a:r>
              <a:rPr sz="2800" spc="-5" dirty="0">
                <a:latin typeface="Calibri"/>
                <a:cs typeface="Calibri"/>
              </a:rPr>
              <a:t>a  </a:t>
            </a:r>
            <a:r>
              <a:rPr sz="2800" spc="-10" dirty="0">
                <a:latin typeface="Calibri"/>
                <a:cs typeface="Calibri"/>
              </a:rPr>
              <a:t>phone call </a:t>
            </a:r>
            <a:r>
              <a:rPr sz="2800" spc="-5" dirty="0">
                <a:latin typeface="Calibri"/>
                <a:cs typeface="Calibri"/>
              </a:rPr>
              <a:t>or a </a:t>
            </a:r>
            <a:r>
              <a:rPr sz="2800" spc="-20" dirty="0">
                <a:latin typeface="Calibri"/>
                <a:cs typeface="Calibri"/>
              </a:rPr>
              <a:t>card, </a:t>
            </a:r>
            <a:r>
              <a:rPr sz="2800" spc="-5" dirty="0">
                <a:latin typeface="Calibri"/>
                <a:cs typeface="Calibri"/>
              </a:rPr>
              <a:t>and in  </a:t>
            </a:r>
            <a:r>
              <a:rPr sz="2800" spc="-15" dirty="0">
                <a:latin typeface="Calibri"/>
                <a:cs typeface="Calibri"/>
              </a:rPr>
              <a:t>whatever </a:t>
            </a:r>
            <a:r>
              <a:rPr sz="2800" spc="-30" dirty="0">
                <a:latin typeface="Calibri"/>
                <a:cs typeface="Calibri"/>
              </a:rPr>
              <a:t>way </a:t>
            </a:r>
            <a:r>
              <a:rPr sz="2800" spc="-20" dirty="0">
                <a:latin typeface="Calibri"/>
                <a:cs typeface="Calibri"/>
              </a:rPr>
              <a:t>feels  comfortable to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you.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400">
              <a:latin typeface="Calibri"/>
              <a:cs typeface="Calibri"/>
            </a:endParaRPr>
          </a:p>
          <a:p>
            <a:pPr marL="240665" marR="5080" indent="-228600">
              <a:lnSpc>
                <a:spcPct val="9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Let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person </a:t>
            </a:r>
            <a:r>
              <a:rPr sz="2800" spc="-10" dirty="0">
                <a:latin typeface="Calibri"/>
                <a:cs typeface="Calibri"/>
              </a:rPr>
              <a:t>know </a:t>
            </a:r>
            <a:r>
              <a:rPr sz="2800" spc="-25" dirty="0">
                <a:latin typeface="Calibri"/>
                <a:cs typeface="Calibri"/>
              </a:rPr>
              <a:t>you  </a:t>
            </a:r>
            <a:r>
              <a:rPr sz="2800" spc="-20" dirty="0">
                <a:latin typeface="Calibri"/>
                <a:cs typeface="Calibri"/>
              </a:rPr>
              <a:t>care </a:t>
            </a:r>
            <a:r>
              <a:rPr sz="2800" spc="-5" dirty="0">
                <a:latin typeface="Calibri"/>
                <a:cs typeface="Calibri"/>
              </a:rPr>
              <a:t>about </a:t>
            </a:r>
            <a:r>
              <a:rPr sz="2800" spc="-10" dirty="0">
                <a:latin typeface="Calibri"/>
                <a:cs typeface="Calibri"/>
              </a:rPr>
              <a:t>what happens 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them. </a:t>
            </a:r>
            <a:r>
              <a:rPr sz="2800" spc="-10" dirty="0">
                <a:latin typeface="Calibri"/>
                <a:cs typeface="Calibri"/>
              </a:rPr>
              <a:t>Caring </a:t>
            </a:r>
            <a:r>
              <a:rPr sz="2800" spc="-20" dirty="0">
                <a:latin typeface="Calibri"/>
                <a:cs typeface="Calibri"/>
              </a:rPr>
              <a:t>may </a:t>
            </a:r>
            <a:r>
              <a:rPr sz="2800" spc="-25" dirty="0">
                <a:latin typeface="Calibri"/>
                <a:cs typeface="Calibri"/>
              </a:rPr>
              <a:t>save </a:t>
            </a:r>
            <a:r>
              <a:rPr sz="2800" spc="-5" dirty="0">
                <a:latin typeface="Calibri"/>
                <a:cs typeface="Calibri"/>
              </a:rPr>
              <a:t>a  </a:t>
            </a:r>
            <a:r>
              <a:rPr sz="2800" spc="-20" dirty="0">
                <a:latin typeface="Calibri"/>
                <a:cs typeface="Calibri"/>
              </a:rPr>
              <a:t>life.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FBB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267574" cy="186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70675"/>
            <a:ext cx="7286624" cy="1873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135" y="137795"/>
            <a:ext cx="988542" cy="9144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68570" y="1080338"/>
            <a:ext cx="25006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030505"/>
                </a:solidFill>
              </a:rPr>
              <a:t>Effective</a:t>
            </a:r>
            <a:r>
              <a:rPr sz="3600" spc="-80" dirty="0">
                <a:solidFill>
                  <a:srgbClr val="030505"/>
                </a:solidFill>
              </a:rPr>
              <a:t> </a:t>
            </a:r>
            <a:r>
              <a:rPr sz="3600" dirty="0">
                <a:solidFill>
                  <a:srgbClr val="030505"/>
                </a:solidFill>
              </a:rPr>
              <a:t>QPR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297170" y="1656969"/>
            <a:ext cx="5814060" cy="3439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030505"/>
                </a:solidFill>
                <a:latin typeface="Tahoma"/>
                <a:cs typeface="Tahoma"/>
              </a:rPr>
              <a:t>Offer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encouragement, such</a:t>
            </a:r>
            <a:r>
              <a:rPr sz="2400" spc="-55" dirty="0">
                <a:solidFill>
                  <a:srgbClr val="030505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030505"/>
                </a:solidFill>
                <a:latin typeface="Tahoma"/>
                <a:cs typeface="Tahoma"/>
              </a:rPr>
              <a:t>as:</a:t>
            </a:r>
            <a:endParaRPr sz="2400">
              <a:latin typeface="Tahoma"/>
              <a:cs typeface="Tahoma"/>
            </a:endParaRPr>
          </a:p>
          <a:p>
            <a:pPr marL="812800" lvl="1" indent="-342900">
              <a:lnSpc>
                <a:spcPct val="100000"/>
              </a:lnSpc>
              <a:buFont typeface="Courier New"/>
              <a:buChar char="o"/>
              <a:tabLst>
                <a:tab pos="812800" algn="l"/>
              </a:tabLst>
            </a:pP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“I </a:t>
            </a:r>
            <a:r>
              <a:rPr sz="2400" spc="-10" dirty="0">
                <a:solidFill>
                  <a:srgbClr val="030505"/>
                </a:solidFill>
                <a:latin typeface="Tahoma"/>
                <a:cs typeface="Tahoma"/>
              </a:rPr>
              <a:t>want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you to </a:t>
            </a:r>
            <a:r>
              <a:rPr sz="2400" spc="-10" dirty="0">
                <a:solidFill>
                  <a:srgbClr val="030505"/>
                </a:solidFill>
                <a:latin typeface="Tahoma"/>
                <a:cs typeface="Tahoma"/>
              </a:rPr>
              <a:t>live”</a:t>
            </a:r>
            <a:endParaRPr sz="2400">
              <a:latin typeface="Tahoma"/>
              <a:cs typeface="Tahoma"/>
            </a:endParaRPr>
          </a:p>
          <a:p>
            <a:pPr marL="812800" marR="5080" lvl="1" indent="-342900">
              <a:lnSpc>
                <a:spcPct val="100000"/>
              </a:lnSpc>
              <a:buFont typeface="Courier New"/>
              <a:buChar char="o"/>
              <a:tabLst>
                <a:tab pos="812800" algn="l"/>
              </a:tabLst>
            </a:pP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“I’m </a:t>
            </a:r>
            <a:r>
              <a:rPr sz="2400" dirty="0">
                <a:solidFill>
                  <a:srgbClr val="030505"/>
                </a:solidFill>
                <a:latin typeface="Tahoma"/>
                <a:cs typeface="Tahoma"/>
              </a:rPr>
              <a:t>on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your side... </a:t>
            </a:r>
            <a:r>
              <a:rPr sz="2400" spc="-10" dirty="0">
                <a:solidFill>
                  <a:srgbClr val="030505"/>
                </a:solidFill>
                <a:latin typeface="Tahoma"/>
                <a:cs typeface="Tahoma"/>
              </a:rPr>
              <a:t>We’ll </a:t>
            </a:r>
            <a:r>
              <a:rPr sz="2400" dirty="0">
                <a:solidFill>
                  <a:srgbClr val="030505"/>
                </a:solidFill>
                <a:latin typeface="Tahoma"/>
                <a:cs typeface="Tahoma"/>
              </a:rPr>
              <a:t>get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through  </a:t>
            </a:r>
            <a:r>
              <a:rPr sz="2400" spc="-45" dirty="0">
                <a:solidFill>
                  <a:srgbClr val="030505"/>
                </a:solidFill>
                <a:latin typeface="Tahoma"/>
                <a:cs typeface="Tahoma"/>
              </a:rPr>
              <a:t>this.”</a:t>
            </a:r>
            <a:endParaRPr sz="2400">
              <a:latin typeface="Tahoma"/>
              <a:cs typeface="Tahoma"/>
            </a:endParaRPr>
          </a:p>
          <a:p>
            <a:pPr marL="355600" marR="562610" indent="-342900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Get </a:t>
            </a:r>
            <a:r>
              <a:rPr sz="2400" dirty="0">
                <a:solidFill>
                  <a:srgbClr val="030505"/>
                </a:solidFill>
                <a:latin typeface="Tahoma"/>
                <a:cs typeface="Tahoma"/>
              </a:rPr>
              <a:t>others </a:t>
            </a:r>
            <a:r>
              <a:rPr sz="2400" spc="-10" dirty="0">
                <a:solidFill>
                  <a:srgbClr val="030505"/>
                </a:solidFill>
                <a:latin typeface="Tahoma"/>
                <a:cs typeface="Tahoma"/>
              </a:rPr>
              <a:t>involved. </a:t>
            </a:r>
            <a:r>
              <a:rPr sz="2400" dirty="0">
                <a:solidFill>
                  <a:srgbClr val="030505"/>
                </a:solidFill>
                <a:latin typeface="Tahoma"/>
                <a:cs typeface="Tahoma"/>
              </a:rPr>
              <a:t>Ask the person 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who else </a:t>
            </a:r>
            <a:r>
              <a:rPr sz="2400" dirty="0">
                <a:solidFill>
                  <a:srgbClr val="030505"/>
                </a:solidFill>
                <a:latin typeface="Tahoma"/>
                <a:cs typeface="Tahoma"/>
              </a:rPr>
              <a:t>might</a:t>
            </a:r>
            <a:r>
              <a:rPr sz="2400" spc="-20" dirty="0">
                <a:solidFill>
                  <a:srgbClr val="030505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help.</a:t>
            </a:r>
            <a:endParaRPr sz="2400">
              <a:latin typeface="Tahoma"/>
              <a:cs typeface="Tahoma"/>
            </a:endParaRPr>
          </a:p>
          <a:p>
            <a:pPr marL="812800" marR="526415" lvl="1" indent="-342900">
              <a:lnSpc>
                <a:spcPct val="100000"/>
              </a:lnSpc>
              <a:buFont typeface="Courier New"/>
              <a:buChar char="o"/>
              <a:tabLst>
                <a:tab pos="812800" algn="l"/>
              </a:tabLst>
            </a:pPr>
            <a:r>
              <a:rPr sz="2400" spc="-50" dirty="0">
                <a:solidFill>
                  <a:srgbClr val="030505"/>
                </a:solidFill>
                <a:latin typeface="Tahoma"/>
                <a:cs typeface="Tahoma"/>
              </a:rPr>
              <a:t>Family.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Friends. Brothers. Sisters.  </a:t>
            </a:r>
            <a:r>
              <a:rPr sz="2400" spc="-10" dirty="0">
                <a:solidFill>
                  <a:srgbClr val="030505"/>
                </a:solidFill>
                <a:latin typeface="Tahoma"/>
                <a:cs typeface="Tahoma"/>
              </a:rPr>
              <a:t>Pastors. </a:t>
            </a:r>
            <a:r>
              <a:rPr sz="2400" spc="-5" dirty="0">
                <a:solidFill>
                  <a:srgbClr val="030505"/>
                </a:solidFill>
                <a:latin typeface="Tahoma"/>
                <a:cs typeface="Tahoma"/>
              </a:rPr>
              <a:t>Priest. Rabbi. Bishop.  </a:t>
            </a:r>
            <a:r>
              <a:rPr sz="2400" spc="-10" dirty="0">
                <a:solidFill>
                  <a:srgbClr val="030505"/>
                </a:solidFill>
                <a:latin typeface="Tahoma"/>
                <a:cs typeface="Tahoma"/>
              </a:rPr>
              <a:t>Physician.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0864" y="1188719"/>
            <a:ext cx="3846829" cy="33074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" y="12"/>
            <a:ext cx="7162799" cy="1597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25" y="6717506"/>
            <a:ext cx="7162799" cy="14049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61121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4242" y="6531356"/>
            <a:ext cx="1645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888238"/>
            <a:ext cx="4342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61080F"/>
                </a:solidFill>
                <a:latin typeface="Calibri"/>
                <a:cs typeface="Calibri"/>
              </a:rPr>
              <a:t>Increasing </a:t>
            </a:r>
            <a:r>
              <a:rPr sz="3600" spc="-20" dirty="0">
                <a:solidFill>
                  <a:srgbClr val="61080F"/>
                </a:solidFill>
                <a:latin typeface="Calibri"/>
                <a:cs typeface="Calibri"/>
              </a:rPr>
              <a:t>Rates</a:t>
            </a:r>
            <a:r>
              <a:rPr sz="3600" spc="-85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61080F"/>
                </a:solidFill>
                <a:latin typeface="Calibri"/>
                <a:cs typeface="Calibri"/>
              </a:rPr>
              <a:t>(2023)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85188" y="4875276"/>
            <a:ext cx="5595620" cy="0"/>
          </a:xfrm>
          <a:custGeom>
            <a:avLst/>
            <a:gdLst/>
            <a:ahLst/>
            <a:cxnLst/>
            <a:rect l="l" t="t" r="r" b="b"/>
            <a:pathLst>
              <a:path w="5595620">
                <a:moveTo>
                  <a:pt x="0" y="0"/>
                </a:moveTo>
                <a:lnTo>
                  <a:pt x="559511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85188" y="4351020"/>
            <a:ext cx="5595620" cy="0"/>
          </a:xfrm>
          <a:custGeom>
            <a:avLst/>
            <a:gdLst/>
            <a:ahLst/>
            <a:cxnLst/>
            <a:rect l="l" t="t" r="r" b="b"/>
            <a:pathLst>
              <a:path w="5595620">
                <a:moveTo>
                  <a:pt x="0" y="0"/>
                </a:moveTo>
                <a:lnTo>
                  <a:pt x="559511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5188" y="3825240"/>
            <a:ext cx="5595620" cy="0"/>
          </a:xfrm>
          <a:custGeom>
            <a:avLst/>
            <a:gdLst/>
            <a:ahLst/>
            <a:cxnLst/>
            <a:rect l="l" t="t" r="r" b="b"/>
            <a:pathLst>
              <a:path w="5595620">
                <a:moveTo>
                  <a:pt x="0" y="0"/>
                </a:moveTo>
                <a:lnTo>
                  <a:pt x="559511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885188" y="2765932"/>
            <a:ext cx="5595620" cy="959485"/>
            <a:chOff x="1885188" y="2765932"/>
            <a:chExt cx="5595620" cy="959485"/>
          </a:xfrm>
        </p:grpSpPr>
        <p:sp>
          <p:nvSpPr>
            <p:cNvPr id="11" name="object 11"/>
            <p:cNvSpPr/>
            <p:nvPr/>
          </p:nvSpPr>
          <p:spPr>
            <a:xfrm>
              <a:off x="1885188" y="2776727"/>
              <a:ext cx="5595620" cy="524510"/>
            </a:xfrm>
            <a:custGeom>
              <a:avLst/>
              <a:gdLst/>
              <a:ahLst/>
              <a:cxnLst/>
              <a:rect l="l" t="t" r="r" b="b"/>
              <a:pathLst>
                <a:path w="5595620" h="524510">
                  <a:moveTo>
                    <a:pt x="0" y="524256"/>
                  </a:moveTo>
                  <a:lnTo>
                    <a:pt x="5595112" y="524256"/>
                  </a:lnTo>
                </a:path>
                <a:path w="5595620" h="524510">
                  <a:moveTo>
                    <a:pt x="0" y="0"/>
                  </a:moveTo>
                  <a:lnTo>
                    <a:pt x="559511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2804032"/>
              <a:ext cx="5284470" cy="883285"/>
            </a:xfrm>
            <a:custGeom>
              <a:avLst/>
              <a:gdLst/>
              <a:ahLst/>
              <a:cxnLst/>
              <a:rect l="l" t="t" r="r" b="b"/>
              <a:pathLst>
                <a:path w="5284470" h="883285">
                  <a:moveTo>
                    <a:pt x="0" y="883284"/>
                  </a:moveTo>
                  <a:lnTo>
                    <a:pt x="310895" y="848994"/>
                  </a:lnTo>
                  <a:lnTo>
                    <a:pt x="621791" y="780414"/>
                  </a:lnTo>
                  <a:lnTo>
                    <a:pt x="932688" y="705738"/>
                  </a:lnTo>
                  <a:lnTo>
                    <a:pt x="1243584" y="658494"/>
                  </a:lnTo>
                  <a:lnTo>
                    <a:pt x="1554479" y="582294"/>
                  </a:lnTo>
                  <a:lnTo>
                    <a:pt x="1865376" y="522858"/>
                  </a:lnTo>
                  <a:lnTo>
                    <a:pt x="2176272" y="464946"/>
                  </a:lnTo>
                  <a:lnTo>
                    <a:pt x="2487167" y="437514"/>
                  </a:lnTo>
                  <a:lnTo>
                    <a:pt x="2798064" y="353694"/>
                  </a:lnTo>
                  <a:lnTo>
                    <a:pt x="3108960" y="277494"/>
                  </a:lnTo>
                  <a:lnTo>
                    <a:pt x="3419855" y="236346"/>
                  </a:lnTo>
                  <a:lnTo>
                    <a:pt x="3730752" y="120522"/>
                  </a:lnTo>
                  <a:lnTo>
                    <a:pt x="4041648" y="59562"/>
                  </a:lnTo>
                  <a:lnTo>
                    <a:pt x="4351020" y="103758"/>
                  </a:lnTo>
                  <a:lnTo>
                    <a:pt x="4661916" y="183006"/>
                  </a:lnTo>
                  <a:lnTo>
                    <a:pt x="4972812" y="67182"/>
                  </a:lnTo>
                  <a:lnTo>
                    <a:pt x="5284216" y="0"/>
                  </a:lnTo>
                </a:path>
              </a:pathLst>
            </a:custGeom>
            <a:ln w="762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885188" y="2251964"/>
            <a:ext cx="5595620" cy="0"/>
          </a:xfrm>
          <a:custGeom>
            <a:avLst/>
            <a:gdLst/>
            <a:ahLst/>
            <a:cxnLst/>
            <a:rect l="l" t="t" r="r" b="b"/>
            <a:pathLst>
              <a:path w="5595620">
                <a:moveTo>
                  <a:pt x="0" y="0"/>
                </a:moveTo>
                <a:lnTo>
                  <a:pt x="559511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3929" y="2995683"/>
            <a:ext cx="228600" cy="16637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Number of</a:t>
            </a:r>
            <a:r>
              <a:rPr sz="1600" b="1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Suicides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6300" y="1692655"/>
            <a:ext cx="6743700" cy="4495800"/>
          </a:xfrm>
          <a:prstGeom prst="rect">
            <a:avLst/>
          </a:prstGeom>
          <a:ln w="9525">
            <a:solidFill>
              <a:srgbClr val="1F4E79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1850" b="1" dirty="0">
                <a:solidFill>
                  <a:srgbClr val="61080F"/>
                </a:solidFill>
                <a:latin typeface="Calibri"/>
                <a:cs typeface="Calibri"/>
              </a:rPr>
              <a:t>Annual Deaths </a:t>
            </a:r>
            <a:r>
              <a:rPr sz="1850" b="1" spc="-5" dirty="0">
                <a:solidFill>
                  <a:srgbClr val="61080F"/>
                </a:solidFill>
                <a:latin typeface="Calibri"/>
                <a:cs typeface="Calibri"/>
              </a:rPr>
              <a:t>by </a:t>
            </a:r>
            <a:r>
              <a:rPr sz="1850" b="1" dirty="0">
                <a:solidFill>
                  <a:srgbClr val="61080F"/>
                </a:solidFill>
                <a:latin typeface="Calibri"/>
                <a:cs typeface="Calibri"/>
              </a:rPr>
              <a:t>Suicide in the</a:t>
            </a:r>
            <a:r>
              <a:rPr sz="1850" b="1" spc="20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1850" b="1" spc="-10" dirty="0">
                <a:solidFill>
                  <a:srgbClr val="61080F"/>
                </a:solidFill>
                <a:latin typeface="Calibri"/>
                <a:cs typeface="Calibri"/>
              </a:rPr>
              <a:t>U.S.</a:t>
            </a:r>
            <a:endParaRPr sz="1850">
              <a:latin typeface="Calibri"/>
              <a:cs typeface="Calibri"/>
            </a:endParaRPr>
          </a:p>
          <a:p>
            <a:pPr marL="444500">
              <a:lnSpc>
                <a:spcPct val="100000"/>
              </a:lnSpc>
              <a:spcBef>
                <a:spcPts val="65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60,000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4445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50,000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4445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40,000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4445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30,000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Calibri"/>
              <a:cs typeface="Calibri"/>
            </a:endParaRPr>
          </a:p>
          <a:p>
            <a:pPr marL="444500">
              <a:lnSpc>
                <a:spcPct val="100000"/>
              </a:lnSpc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20,000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444500">
              <a:lnSpc>
                <a:spcPct val="100000"/>
              </a:lnSpc>
              <a:tabLst>
                <a:tab pos="1008380" algn="l"/>
                <a:tab pos="6635115" algn="l"/>
              </a:tabLst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10,000	</a:t>
            </a:r>
            <a:r>
              <a:rPr sz="1200" u="sng" spc="-5" dirty="0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	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791210">
              <a:lnSpc>
                <a:spcPct val="100000"/>
              </a:lnSpc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  <a:p>
            <a:pPr marL="869950" algn="ctr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200520062007200820092010201120122013201420152016201720182019202020212022</a:t>
            </a:r>
            <a:endParaRPr sz="1200">
              <a:latin typeface="Calibri"/>
              <a:cs typeface="Calibri"/>
            </a:endParaRPr>
          </a:p>
          <a:p>
            <a:pPr marL="869315" algn="ctr">
              <a:lnSpc>
                <a:spcPct val="100000"/>
              </a:lnSpc>
              <a:spcBef>
                <a:spcPts val="290"/>
              </a:spcBef>
            </a:pPr>
            <a:r>
              <a:rPr sz="2000" b="1" spc="-45" dirty="0">
                <a:solidFill>
                  <a:srgbClr val="61080F"/>
                </a:solidFill>
                <a:latin typeface="Calibri"/>
                <a:cs typeface="Calibri"/>
              </a:rPr>
              <a:t>Year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44104" y="1821307"/>
            <a:ext cx="34302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Suicides 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U.S. have  increased significantly  </a:t>
            </a:r>
            <a:r>
              <a:rPr sz="2400" b="1" spc="-5" dirty="0">
                <a:latin typeface="Arial"/>
                <a:cs typeface="Arial"/>
              </a:rPr>
              <a:t>over </a:t>
            </a:r>
            <a:r>
              <a:rPr sz="2400" b="1" dirty="0">
                <a:latin typeface="Arial"/>
                <a:cs typeface="Arial"/>
              </a:rPr>
              <a:t>the </a:t>
            </a:r>
            <a:r>
              <a:rPr sz="2400" b="1" spc="-5" dirty="0">
                <a:latin typeface="Arial"/>
                <a:cs typeface="Arial"/>
              </a:rPr>
              <a:t>past 20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years</a:t>
            </a:r>
            <a:r>
              <a:rPr sz="2400" spc="-1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73845" y="3356559"/>
            <a:ext cx="19754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45" dirty="0">
                <a:solidFill>
                  <a:srgbClr val="5B9BD4"/>
                </a:solidFill>
                <a:latin typeface="Calibri"/>
                <a:cs typeface="Calibri"/>
              </a:rPr>
              <a:t>32,439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22130" y="4128008"/>
            <a:ext cx="47688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5B9BD4"/>
                </a:solidFill>
                <a:latin typeface="Arial"/>
                <a:cs typeface="Arial"/>
              </a:rPr>
              <a:t>2004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07373" y="4805298"/>
            <a:ext cx="19056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50" dirty="0">
                <a:solidFill>
                  <a:srgbClr val="61080F"/>
                </a:solidFill>
                <a:latin typeface="Calibri"/>
                <a:cs typeface="Calibri"/>
              </a:rPr>
              <a:t>49,</a:t>
            </a:r>
            <a:r>
              <a:rPr sz="5400" b="1" spc="-145" dirty="0">
                <a:solidFill>
                  <a:srgbClr val="61080F"/>
                </a:solidFill>
                <a:latin typeface="Calibri"/>
                <a:cs typeface="Calibri"/>
              </a:rPr>
              <a:t>316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22130" y="5588304"/>
            <a:ext cx="47688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61080F"/>
                </a:solidFill>
                <a:latin typeface="Arial"/>
                <a:cs typeface="Arial"/>
              </a:rPr>
              <a:t>2023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61121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6942" y="6582156"/>
            <a:ext cx="1619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75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300" y="149097"/>
            <a:ext cx="86391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61080F"/>
                </a:solidFill>
              </a:rPr>
              <a:t>Phone </a:t>
            </a:r>
            <a:r>
              <a:rPr sz="4400" spc="-10" dirty="0">
                <a:solidFill>
                  <a:srgbClr val="61080F"/>
                </a:solidFill>
              </a:rPr>
              <a:t>Numbers </a:t>
            </a:r>
            <a:r>
              <a:rPr sz="4400" spc="-25" dirty="0">
                <a:solidFill>
                  <a:srgbClr val="61080F"/>
                </a:solidFill>
              </a:rPr>
              <a:t>to </a:t>
            </a:r>
            <a:r>
              <a:rPr sz="4400" spc="-40" dirty="0">
                <a:solidFill>
                  <a:srgbClr val="61080F"/>
                </a:solidFill>
              </a:rPr>
              <a:t>Write </a:t>
            </a:r>
            <a:r>
              <a:rPr sz="4400" spc="-10" dirty="0">
                <a:solidFill>
                  <a:srgbClr val="61080F"/>
                </a:solidFill>
              </a:rPr>
              <a:t>in </a:t>
            </a:r>
            <a:r>
              <a:rPr sz="4400" spc="-85" dirty="0">
                <a:solidFill>
                  <a:srgbClr val="61080F"/>
                </a:solidFill>
              </a:rPr>
              <a:t>Your</a:t>
            </a:r>
            <a:r>
              <a:rPr sz="4400" spc="40" dirty="0">
                <a:solidFill>
                  <a:srgbClr val="61080F"/>
                </a:solidFill>
              </a:rPr>
              <a:t> </a:t>
            </a:r>
            <a:r>
              <a:rPr sz="4400" dirty="0">
                <a:solidFill>
                  <a:srgbClr val="61080F"/>
                </a:solidFill>
              </a:rPr>
              <a:t>Book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5626734" y="1577757"/>
            <a:ext cx="6173470" cy="3880485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700"/>
              </a:spcBef>
            </a:pPr>
            <a:r>
              <a:rPr sz="4400" b="1" dirty="0">
                <a:solidFill>
                  <a:srgbClr val="61080F"/>
                </a:solidFill>
                <a:latin typeface="Calibri"/>
                <a:cs typeface="Calibri"/>
              </a:rPr>
              <a:t>24/7 </a:t>
            </a:r>
            <a:r>
              <a:rPr sz="4400" b="1" spc="-5" dirty="0">
                <a:solidFill>
                  <a:srgbClr val="61080F"/>
                </a:solidFill>
                <a:latin typeface="Calibri"/>
                <a:cs typeface="Calibri"/>
              </a:rPr>
              <a:t>Suicide Crisis</a:t>
            </a:r>
            <a:r>
              <a:rPr sz="4400" b="1" spc="-100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61080F"/>
                </a:solidFill>
                <a:latin typeface="Calibri"/>
                <a:cs typeface="Calibri"/>
              </a:rPr>
              <a:t>Hotline</a:t>
            </a:r>
            <a:endParaRPr sz="4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3200" b="1" spc="-5" dirty="0">
                <a:solidFill>
                  <a:srgbClr val="61080F"/>
                </a:solidFill>
                <a:latin typeface="Calibri"/>
                <a:cs typeface="Calibri"/>
              </a:rPr>
              <a:t>(call </a:t>
            </a:r>
            <a:r>
              <a:rPr sz="3200" b="1" dirty="0">
                <a:solidFill>
                  <a:srgbClr val="61080F"/>
                </a:solidFill>
                <a:latin typeface="Calibri"/>
                <a:cs typeface="Calibri"/>
              </a:rPr>
              <a:t>or </a:t>
            </a:r>
            <a:r>
              <a:rPr sz="3200" b="1" spc="-20" dirty="0">
                <a:solidFill>
                  <a:srgbClr val="61080F"/>
                </a:solidFill>
                <a:latin typeface="Calibri"/>
                <a:cs typeface="Calibri"/>
              </a:rPr>
              <a:t>text)</a:t>
            </a:r>
            <a:endParaRPr sz="32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1060"/>
              </a:spcBef>
              <a:buClr>
                <a:srgbClr val="000000"/>
              </a:buClr>
              <a:buFont typeface="Wingdings"/>
              <a:buChar char=""/>
              <a:tabLst>
                <a:tab pos="584200" algn="l"/>
              </a:tabLst>
            </a:pPr>
            <a:r>
              <a:rPr sz="4000" b="1" spc="-5" dirty="0">
                <a:solidFill>
                  <a:srgbClr val="61080F"/>
                </a:solidFill>
                <a:latin typeface="Calibri"/>
                <a:cs typeface="Calibri"/>
              </a:rPr>
              <a:t>988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4400" b="1" spc="-20" dirty="0">
                <a:solidFill>
                  <a:srgbClr val="61080F"/>
                </a:solidFill>
                <a:latin typeface="Calibri"/>
                <a:cs typeface="Calibri"/>
              </a:rPr>
              <a:t>Behavioral </a:t>
            </a:r>
            <a:r>
              <a:rPr sz="4400" b="1" dirty="0">
                <a:solidFill>
                  <a:srgbClr val="61080F"/>
                </a:solidFill>
                <a:latin typeface="Calibri"/>
                <a:cs typeface="Calibri"/>
              </a:rPr>
              <a:t>Health</a:t>
            </a:r>
            <a:r>
              <a:rPr sz="4400" b="1" spc="-50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61080F"/>
                </a:solidFill>
                <a:latin typeface="Calibri"/>
                <a:cs typeface="Calibri"/>
              </a:rPr>
              <a:t>Services</a:t>
            </a:r>
            <a:endParaRPr sz="44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1265"/>
              </a:spcBef>
              <a:buClr>
                <a:srgbClr val="000000"/>
              </a:buClr>
              <a:buFont typeface="Wingdings"/>
              <a:buChar char=""/>
              <a:tabLst>
                <a:tab pos="584200" algn="l"/>
              </a:tabLst>
            </a:pPr>
            <a:r>
              <a:rPr sz="4000" b="1" spc="-5" dirty="0">
                <a:solidFill>
                  <a:srgbClr val="61080F"/>
                </a:solidFill>
                <a:latin typeface="Calibri"/>
                <a:cs typeface="Calibri"/>
              </a:rPr>
              <a:t>800-991-5579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8315" y="294893"/>
            <a:ext cx="20624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-105" dirty="0">
                <a:solidFill>
                  <a:srgbClr val="44536A"/>
                </a:solidFill>
                <a:latin typeface="Calibri Light"/>
                <a:cs typeface="Calibri Light"/>
              </a:rPr>
              <a:t>R</a:t>
            </a:r>
            <a:r>
              <a:rPr b="0" spc="-30" dirty="0">
                <a:solidFill>
                  <a:srgbClr val="44536A"/>
                </a:solidFill>
                <a:latin typeface="Calibri Light"/>
                <a:cs typeface="Calibri Light"/>
              </a:rPr>
              <a:t>es</a:t>
            </a:r>
            <a:r>
              <a:rPr b="0" spc="-35" dirty="0">
                <a:solidFill>
                  <a:srgbClr val="44536A"/>
                </a:solidFill>
                <a:latin typeface="Calibri Light"/>
                <a:cs typeface="Calibri Light"/>
              </a:rPr>
              <a:t>o</a:t>
            </a:r>
            <a:r>
              <a:rPr b="0" spc="-40" dirty="0">
                <a:solidFill>
                  <a:srgbClr val="44536A"/>
                </a:solidFill>
                <a:latin typeface="Calibri Light"/>
                <a:cs typeface="Calibri Light"/>
              </a:rPr>
              <a:t>u</a:t>
            </a:r>
            <a:r>
              <a:rPr b="0" spc="-100" dirty="0">
                <a:solidFill>
                  <a:srgbClr val="44536A"/>
                </a:solidFill>
                <a:latin typeface="Calibri Light"/>
                <a:cs typeface="Calibri Light"/>
              </a:rPr>
              <a:t>r</a:t>
            </a:r>
            <a:r>
              <a:rPr b="0" spc="-40" dirty="0">
                <a:solidFill>
                  <a:srgbClr val="44536A"/>
                </a:solidFill>
                <a:latin typeface="Calibri Light"/>
                <a:cs typeface="Calibri Light"/>
              </a:rPr>
              <a:t>ce</a:t>
            </a:r>
            <a:r>
              <a:rPr b="0" spc="-5" dirty="0">
                <a:solidFill>
                  <a:srgbClr val="44536A"/>
                </a:solidFill>
                <a:latin typeface="Calibri Light"/>
                <a:cs typeface="Calibri Light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59954" y="744261"/>
            <a:ext cx="3810000" cy="478028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883285">
              <a:lnSpc>
                <a:spcPct val="100000"/>
              </a:lnSpc>
              <a:spcBef>
                <a:spcPts val="1055"/>
              </a:spcBef>
            </a:pPr>
            <a:r>
              <a:rPr sz="2500" b="1" u="heavy" spc="-5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National</a:t>
            </a:r>
            <a:endParaRPr sz="2500">
              <a:latin typeface="Calibri"/>
              <a:cs typeface="Calibri"/>
            </a:endParaRPr>
          </a:p>
          <a:p>
            <a:pPr marL="241300" indent="-228600">
              <a:lnSpc>
                <a:spcPts val="2700"/>
              </a:lnSpc>
              <a:spcBef>
                <a:spcPts val="919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Suicide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Prevention</a:t>
            </a:r>
            <a:r>
              <a:rPr sz="2400" spc="-2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Lifeline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51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20" dirty="0">
                <a:solidFill>
                  <a:srgbClr val="44536A"/>
                </a:solidFill>
                <a:latin typeface="Calibri"/>
                <a:cs typeface="Calibri"/>
              </a:rPr>
              <a:t>1-800-273-TALK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695"/>
              </a:lnSpc>
              <a:buFont typeface="Arial"/>
              <a:buChar char="•"/>
              <a:tabLst>
                <a:tab pos="698500" algn="l"/>
              </a:tabLst>
            </a:pP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Call </a:t>
            </a:r>
            <a:r>
              <a:rPr sz="2400" b="1" dirty="0">
                <a:solidFill>
                  <a:srgbClr val="44536A"/>
                </a:solidFill>
                <a:latin typeface="Calibri"/>
                <a:cs typeface="Calibri"/>
              </a:rPr>
              <a:t>or </a:t>
            </a:r>
            <a:r>
              <a:rPr sz="2400" b="1" spc="-65" dirty="0">
                <a:solidFill>
                  <a:srgbClr val="44536A"/>
                </a:solidFill>
                <a:latin typeface="Calibri"/>
                <a:cs typeface="Calibri"/>
              </a:rPr>
              <a:t>Text</a:t>
            </a:r>
            <a:r>
              <a:rPr sz="2400" b="1" spc="-9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988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695"/>
              </a:lnSpc>
              <a:spcBef>
                <a:spcPts val="14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Crisis </a:t>
            </a:r>
            <a:r>
              <a:rPr sz="2400" spc="-65" dirty="0">
                <a:solidFill>
                  <a:srgbClr val="44536A"/>
                </a:solidFill>
                <a:latin typeface="Calibri"/>
                <a:cs typeface="Calibri"/>
              </a:rPr>
              <a:t>Text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Line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695"/>
              </a:lnSpc>
              <a:buFont typeface="Arial"/>
              <a:buChar char="•"/>
              <a:tabLst>
                <a:tab pos="698500" algn="l"/>
              </a:tabLst>
            </a:pPr>
            <a:r>
              <a:rPr sz="2400" b="1" spc="-65" dirty="0">
                <a:solidFill>
                  <a:srgbClr val="44536A"/>
                </a:solidFill>
                <a:latin typeface="Calibri"/>
                <a:cs typeface="Calibri"/>
              </a:rPr>
              <a:t>Text </a:t>
            </a:r>
            <a:r>
              <a:rPr sz="2400" b="1" dirty="0">
                <a:solidFill>
                  <a:srgbClr val="44536A"/>
                </a:solidFill>
                <a:latin typeface="Calibri"/>
                <a:cs typeface="Calibri"/>
              </a:rPr>
              <a:t>‘4 </a:t>
            </a: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HOPE’ </a:t>
            </a:r>
            <a:r>
              <a:rPr sz="2400" b="1" spc="-20" dirty="0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sz="2400" b="1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741-741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695"/>
              </a:lnSpc>
              <a:spcBef>
                <a:spcPts val="14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Veteran’s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Crisis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Line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515"/>
              </a:lnSpc>
              <a:buFont typeface="Arial"/>
              <a:buChar char="•"/>
              <a:tabLst>
                <a:tab pos="698500" algn="l"/>
              </a:tabLst>
            </a:pP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800-273-8255 </a:t>
            </a:r>
            <a:r>
              <a:rPr sz="2400" b="1" spc="-10" dirty="0">
                <a:solidFill>
                  <a:srgbClr val="44536A"/>
                </a:solidFill>
                <a:latin typeface="Calibri"/>
                <a:cs typeface="Calibri"/>
              </a:rPr>
              <a:t>(Press</a:t>
            </a:r>
            <a:r>
              <a:rPr sz="2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44536A"/>
                </a:solidFill>
                <a:latin typeface="Calibri"/>
                <a:cs typeface="Calibri"/>
              </a:rPr>
              <a:t>1)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700"/>
              </a:lnSpc>
              <a:buFont typeface="Arial"/>
              <a:buChar char="•"/>
              <a:tabLst>
                <a:tab pos="698500" algn="l"/>
              </a:tabLst>
            </a:pPr>
            <a:r>
              <a:rPr sz="2400" b="1" spc="-65" dirty="0">
                <a:solidFill>
                  <a:srgbClr val="44536A"/>
                </a:solidFill>
                <a:latin typeface="Calibri"/>
                <a:cs typeface="Calibri"/>
              </a:rPr>
              <a:t>Text </a:t>
            </a: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Line</a:t>
            </a:r>
            <a:r>
              <a:rPr sz="2400" b="1" spc="3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838-255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700"/>
              </a:lnSpc>
              <a:spcBef>
                <a:spcPts val="13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Trevor</a:t>
            </a:r>
            <a:r>
              <a:rPr sz="240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Lifeline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700"/>
              </a:lnSpc>
              <a:buFont typeface="Arial"/>
              <a:buChar char="•"/>
              <a:tabLst>
                <a:tab pos="698500" algn="l"/>
              </a:tabLst>
            </a:pP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866-488-7386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700"/>
              </a:lnSpc>
              <a:spcBef>
                <a:spcPts val="13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40" dirty="0">
                <a:solidFill>
                  <a:srgbClr val="44536A"/>
                </a:solidFill>
                <a:latin typeface="Calibri"/>
                <a:cs typeface="Calibri"/>
              </a:rPr>
              <a:t>Trans</a:t>
            </a:r>
            <a:r>
              <a:rPr sz="2400" spc="-10" dirty="0">
                <a:solidFill>
                  <a:srgbClr val="44536A"/>
                </a:solidFill>
                <a:latin typeface="Calibri"/>
                <a:cs typeface="Calibri"/>
              </a:rPr>
              <a:t> Lifeline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700"/>
              </a:lnSpc>
              <a:buFont typeface="Arial"/>
              <a:buChar char="•"/>
              <a:tabLst>
                <a:tab pos="698500" algn="l"/>
              </a:tabLst>
            </a:pPr>
            <a:r>
              <a:rPr sz="2400" b="1" spc="-5" dirty="0">
                <a:solidFill>
                  <a:srgbClr val="44536A"/>
                </a:solidFill>
                <a:latin typeface="Calibri"/>
                <a:cs typeface="Calibri"/>
              </a:rPr>
              <a:t>877-565-8860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7962" y="807262"/>
            <a:ext cx="5874385" cy="74549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415290" algn="ctr">
              <a:lnSpc>
                <a:spcPct val="100000"/>
              </a:lnSpc>
              <a:spcBef>
                <a:spcPts val="555"/>
              </a:spcBef>
            </a:pPr>
            <a:r>
              <a:rPr sz="2500" b="1" u="heavy" spc="-5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Local – Summit</a:t>
            </a:r>
            <a:r>
              <a:rPr sz="2500" b="1" u="heavy" spc="25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 </a:t>
            </a:r>
            <a:r>
              <a:rPr sz="2500" b="1" u="heavy" spc="-10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County</a:t>
            </a:r>
            <a:endParaRPr sz="25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Psychiatric </a:t>
            </a:r>
            <a:r>
              <a:rPr sz="1600" spc="-20" dirty="0">
                <a:solidFill>
                  <a:srgbClr val="44536A"/>
                </a:solidFill>
                <a:latin typeface="Calibri"/>
                <a:cs typeface="Calibri"/>
              </a:rPr>
              <a:t>Intake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Response Center (PIRC)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-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Akron </a:t>
            </a:r>
            <a:r>
              <a:rPr sz="1600" spc="-20" dirty="0">
                <a:solidFill>
                  <a:srgbClr val="44536A"/>
                </a:solidFill>
                <a:latin typeface="Calibri"/>
                <a:cs typeface="Calibri"/>
              </a:rPr>
              <a:t>Children’s</a:t>
            </a:r>
            <a:r>
              <a:rPr sz="1600" spc="17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Hospital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5162" y="1518666"/>
            <a:ext cx="6000750" cy="673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1880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330-543-7472</a:t>
            </a:r>
            <a:endParaRPr sz="1600">
              <a:latin typeface="Calibri"/>
              <a:cs typeface="Calibri"/>
            </a:endParaRPr>
          </a:p>
          <a:p>
            <a:pPr marL="241300" marR="5080" indent="-228600">
              <a:lnSpc>
                <a:spcPct val="70000"/>
              </a:lnSpc>
              <a:spcBef>
                <a:spcPts val="5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24/7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- Adults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can call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and do an assessment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over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phone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for youth.  </a:t>
            </a:r>
            <a:r>
              <a:rPr sz="1600" spc="-30" dirty="0">
                <a:solidFill>
                  <a:srgbClr val="44536A"/>
                </a:solidFill>
                <a:latin typeface="Calibri"/>
                <a:cs typeface="Calibri"/>
              </a:rPr>
              <a:t>Youth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can come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in if in a crisis</a:t>
            </a:r>
            <a:r>
              <a:rPr sz="1600" spc="3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situation.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962" y="2221483"/>
            <a:ext cx="4364355" cy="5022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1880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Portage Path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Psychiatric Emergency Services</a:t>
            </a:r>
            <a:r>
              <a:rPr sz="1600" spc="8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(PES)</a:t>
            </a:r>
            <a:endParaRPr sz="1600">
              <a:latin typeface="Calibri"/>
              <a:cs typeface="Calibri"/>
            </a:endParaRPr>
          </a:p>
          <a:p>
            <a:pPr marL="698500" lvl="1" indent="-228600">
              <a:lnSpc>
                <a:spcPts val="188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10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Penfield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Ave.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Akron, OH</a:t>
            </a:r>
            <a:r>
              <a:rPr sz="1600" spc="7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44310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5162" y="2689351"/>
            <a:ext cx="5988685" cy="674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1885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330-762-6110</a:t>
            </a:r>
            <a:endParaRPr sz="1600">
              <a:latin typeface="Calibri"/>
              <a:cs typeface="Calibri"/>
            </a:endParaRPr>
          </a:p>
          <a:p>
            <a:pPr marL="241300" marR="5080" indent="-228600">
              <a:lnSpc>
                <a:spcPct val="70000"/>
              </a:lnSpc>
              <a:spcBef>
                <a:spcPts val="5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24/7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walk in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emergency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services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available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emotional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crisis,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suicide  ideation,</a:t>
            </a:r>
            <a:r>
              <a:rPr sz="1600" spc="-2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etc.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962" y="3338351"/>
            <a:ext cx="5525770" cy="85471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Summit County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Crisis Line:</a:t>
            </a:r>
            <a:r>
              <a:rPr sz="1600" spc="2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44536A"/>
                </a:solidFill>
                <a:latin typeface="Calibri"/>
                <a:cs typeface="Calibri"/>
              </a:rPr>
              <a:t>330-434-9144</a:t>
            </a:r>
            <a:endParaRPr sz="1600">
              <a:latin typeface="Calibri"/>
              <a:cs typeface="Calibri"/>
            </a:endParaRPr>
          </a:p>
          <a:p>
            <a:pPr marL="241300" indent="-228600">
              <a:lnSpc>
                <a:spcPts val="1885"/>
              </a:lnSpc>
              <a:spcBef>
                <a:spcPts val="4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911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-Ask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1600" spc="-50" dirty="0">
                <a:solidFill>
                  <a:srgbClr val="44536A"/>
                </a:solidFill>
                <a:latin typeface="Calibri"/>
                <a:cs typeface="Calibri"/>
              </a:rPr>
              <a:t>C.I.T.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Officer (Crisis Intervention</a:t>
            </a:r>
            <a:r>
              <a:rPr sz="1600" spc="5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44536A"/>
                </a:solidFill>
                <a:latin typeface="Calibri"/>
                <a:cs typeface="Calibri"/>
              </a:rPr>
              <a:t>Team)</a:t>
            </a:r>
            <a:endParaRPr sz="1600">
              <a:latin typeface="Calibri"/>
              <a:cs typeface="Calibri"/>
            </a:endParaRPr>
          </a:p>
          <a:p>
            <a:pPr marL="698500" lvl="1" indent="-228600">
              <a:lnSpc>
                <a:spcPts val="1885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Officers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specifically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trained to address mental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health</a:t>
            </a:r>
            <a:r>
              <a:rPr sz="1600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crisis.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47594" y="4391914"/>
            <a:ext cx="17976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44536A"/>
                </a:solidFill>
                <a:latin typeface="Calibri"/>
                <a:cs typeface="Calibri"/>
              </a:rPr>
              <a:t>Additional</a:t>
            </a:r>
            <a:r>
              <a:rPr sz="1600" b="1" spc="-3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44536A"/>
                </a:solidFill>
                <a:latin typeface="Calibri"/>
                <a:cs typeface="Calibri"/>
              </a:rPr>
              <a:t>Resources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962" y="4690617"/>
            <a:ext cx="1859280" cy="5022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1880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b="1" spc="-10" dirty="0">
                <a:solidFill>
                  <a:srgbClr val="44536A"/>
                </a:solidFill>
                <a:latin typeface="Calibri"/>
                <a:cs typeface="Calibri"/>
              </a:rPr>
              <a:t>Survivors</a:t>
            </a:r>
            <a:r>
              <a:rPr sz="1600" b="1" spc="-3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4536A"/>
                </a:solidFill>
                <a:latin typeface="Calibri"/>
                <a:cs typeface="Calibri"/>
              </a:rPr>
              <a:t>Group</a:t>
            </a:r>
            <a:endParaRPr sz="1600">
              <a:latin typeface="Calibri"/>
              <a:cs typeface="Calibri"/>
            </a:endParaRPr>
          </a:p>
          <a:p>
            <a:pPr marL="698500" lvl="1" indent="-228600">
              <a:lnSpc>
                <a:spcPts val="188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u="heavy" spc="-10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330</a:t>
            </a:r>
            <a:r>
              <a:rPr sz="1600" u="heavy" spc="-5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-</a:t>
            </a:r>
            <a:r>
              <a:rPr sz="1600" u="heavy" spc="-10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434</a:t>
            </a:r>
            <a:r>
              <a:rPr sz="1600" u="heavy" spc="-5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-</a:t>
            </a:r>
            <a:r>
              <a:rPr sz="1600" u="heavy" spc="-10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1</a:t>
            </a:r>
            <a:r>
              <a:rPr sz="1600" u="heavy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2</a:t>
            </a:r>
            <a:r>
              <a:rPr sz="1600" u="heavy" spc="-10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1</a:t>
            </a:r>
            <a:r>
              <a:rPr sz="1600" u="heavy" spc="-5" dirty="0">
                <a:solidFill>
                  <a:srgbClr val="44536A"/>
                </a:solidFill>
                <a:uFill>
                  <a:solidFill>
                    <a:srgbClr val="44536A"/>
                  </a:solidFill>
                </a:u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762" y="5158181"/>
            <a:ext cx="5876290" cy="675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" indent="-228600">
              <a:lnSpc>
                <a:spcPts val="1885"/>
              </a:lnSpc>
              <a:spcBef>
                <a:spcPts val="95"/>
              </a:spcBef>
              <a:buFont typeface="Arial"/>
              <a:buChar char="•"/>
              <a:tabLst>
                <a:tab pos="266065" algn="l"/>
                <a:tab pos="266700" algn="l"/>
              </a:tabLst>
            </a:pP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Support group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suicide loss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survivors.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Organized by Portage</a:t>
            </a:r>
            <a:r>
              <a:rPr sz="1600" spc="175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Path.</a:t>
            </a:r>
            <a:endParaRPr sz="1600">
              <a:latin typeface="Calibri"/>
              <a:cs typeface="Calibri"/>
            </a:endParaRPr>
          </a:p>
          <a:p>
            <a:pPr marL="266700" marR="235585" indent="-228600">
              <a:lnSpc>
                <a:spcPct val="70000"/>
              </a:lnSpc>
              <a:spcBef>
                <a:spcPts val="545"/>
              </a:spcBef>
              <a:buFont typeface="Arial"/>
              <a:buChar char="•"/>
              <a:tabLst>
                <a:tab pos="266065" algn="l"/>
                <a:tab pos="266700" algn="l"/>
              </a:tabLst>
            </a:pPr>
            <a:r>
              <a:rPr sz="1600" spc="-20" dirty="0">
                <a:solidFill>
                  <a:srgbClr val="44536A"/>
                </a:solidFill>
                <a:latin typeface="Calibri"/>
                <a:cs typeface="Calibri"/>
              </a:rPr>
              <a:t>Twice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monthly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meetings, </a:t>
            </a:r>
            <a:r>
              <a:rPr sz="1600" spc="5" dirty="0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r>
              <a:rPr sz="1575" spc="7" baseline="26455" dirty="0">
                <a:solidFill>
                  <a:srgbClr val="44536A"/>
                </a:solidFill>
                <a:latin typeface="Calibri"/>
                <a:cs typeface="Calibri"/>
              </a:rPr>
              <a:t>nd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&amp; </a:t>
            </a:r>
            <a:r>
              <a:rPr sz="1600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sz="1575" baseline="26455" dirty="0">
                <a:solidFill>
                  <a:srgbClr val="44536A"/>
                </a:solidFill>
                <a:latin typeface="Calibri"/>
                <a:cs typeface="Calibri"/>
              </a:rPr>
              <a:t>th </a:t>
            </a:r>
            <a:r>
              <a:rPr sz="1600" spc="-25" dirty="0">
                <a:solidFill>
                  <a:srgbClr val="44536A"/>
                </a:solidFill>
                <a:latin typeface="Calibri"/>
                <a:cs typeface="Calibri"/>
              </a:rPr>
              <a:t>Tuesdays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evening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call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for more 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information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7962" y="5861405"/>
            <a:ext cx="6169660" cy="674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1885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Light After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Loss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–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Stark County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–</a:t>
            </a:r>
            <a:r>
              <a:rPr sz="1600" spc="7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lightafterlossstark.org</a:t>
            </a:r>
            <a:endParaRPr sz="1600">
              <a:latin typeface="Calibri"/>
              <a:cs typeface="Calibri"/>
            </a:endParaRPr>
          </a:p>
          <a:p>
            <a:pPr marL="698500" marR="5080" lvl="1" indent="-228600">
              <a:lnSpc>
                <a:spcPct val="70000"/>
              </a:lnSpc>
              <a:spcBef>
                <a:spcPts val="54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Offer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virtual and in </a:t>
            </a:r>
            <a:r>
              <a:rPr sz="1600" spc="-15" dirty="0">
                <a:solidFill>
                  <a:srgbClr val="44536A"/>
                </a:solidFill>
                <a:latin typeface="Calibri"/>
                <a:cs typeface="Calibri"/>
              </a:rPr>
              <a:t>person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support groups,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activities, and </a:t>
            </a:r>
            <a:r>
              <a:rPr sz="1600" spc="-10" dirty="0">
                <a:solidFill>
                  <a:srgbClr val="44536A"/>
                </a:solidFill>
                <a:latin typeface="Calibri"/>
                <a:cs typeface="Calibri"/>
              </a:rPr>
              <a:t>resource  </a:t>
            </a:r>
            <a:r>
              <a:rPr sz="1600" spc="-5" dirty="0">
                <a:solidFill>
                  <a:srgbClr val="44536A"/>
                </a:solidFill>
                <a:latin typeface="Calibri"/>
                <a:cs typeface="Calibri"/>
              </a:rPr>
              <a:t>materials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87178" y="6507886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575" y="430148"/>
            <a:ext cx="393954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b="0" spc="-30" dirty="0">
                <a:solidFill>
                  <a:srgbClr val="000000"/>
                </a:solidFill>
                <a:latin typeface="Calibri Light"/>
                <a:cs typeface="Calibri Light"/>
              </a:rPr>
              <a:t>Hope </a:t>
            </a:r>
            <a:r>
              <a:rPr sz="3700" b="0" spc="-20" dirty="0">
                <a:solidFill>
                  <a:srgbClr val="000000"/>
                </a:solidFill>
                <a:latin typeface="Calibri Light"/>
                <a:cs typeface="Calibri Light"/>
              </a:rPr>
              <a:t>and</a:t>
            </a:r>
            <a:r>
              <a:rPr sz="3700" b="0" spc="-13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45" dirty="0">
                <a:solidFill>
                  <a:srgbClr val="000000"/>
                </a:solidFill>
                <a:latin typeface="Calibri Light"/>
                <a:cs typeface="Calibri Light"/>
              </a:rPr>
              <a:t>Prevention</a:t>
            </a:r>
            <a:endParaRPr sz="37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7779" y="1289050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7779" y="2254376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7779" y="3219704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7779" y="4185030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87779" y="5150358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2204" y="1307973"/>
            <a:ext cx="9828530" cy="530669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497965" marR="454659">
              <a:lnSpc>
                <a:spcPts val="2090"/>
              </a:lnSpc>
              <a:spcBef>
                <a:spcPts val="320"/>
              </a:spcBef>
            </a:pPr>
            <a:r>
              <a:rPr sz="1900" spc="-10" dirty="0">
                <a:latin typeface="Calibri"/>
                <a:cs typeface="Calibri"/>
              </a:rPr>
              <a:t>Despite </a:t>
            </a:r>
            <a:r>
              <a:rPr sz="1900" spc="-5" dirty="0">
                <a:latin typeface="Calibri"/>
                <a:cs typeface="Calibri"/>
              </a:rPr>
              <a:t>the challenges, </a:t>
            </a:r>
            <a:r>
              <a:rPr sz="1900" spc="-10" dirty="0">
                <a:latin typeface="Calibri"/>
                <a:cs typeface="Calibri"/>
              </a:rPr>
              <a:t>suicide </a:t>
            </a:r>
            <a:r>
              <a:rPr sz="1900" spc="-5" dirty="0">
                <a:latin typeface="Calibri"/>
                <a:cs typeface="Calibri"/>
              </a:rPr>
              <a:t>is </a:t>
            </a:r>
            <a:r>
              <a:rPr sz="1900" spc="-10" dirty="0">
                <a:latin typeface="Calibri"/>
                <a:cs typeface="Calibri"/>
              </a:rPr>
              <a:t>often </a:t>
            </a:r>
            <a:r>
              <a:rPr sz="1900" spc="-15" dirty="0">
                <a:latin typeface="Calibri"/>
                <a:cs typeface="Calibri"/>
              </a:rPr>
              <a:t>preventable, </a:t>
            </a:r>
            <a:r>
              <a:rPr sz="1900" spc="-10" dirty="0">
                <a:latin typeface="Calibri"/>
                <a:cs typeface="Calibri"/>
              </a:rPr>
              <a:t>initiatives </a:t>
            </a:r>
            <a:r>
              <a:rPr sz="1900" spc="-5" dirty="0">
                <a:latin typeface="Calibri"/>
                <a:cs typeface="Calibri"/>
              </a:rPr>
              <a:t>and </a:t>
            </a:r>
            <a:r>
              <a:rPr sz="1900" spc="-10" dirty="0">
                <a:latin typeface="Calibri"/>
                <a:cs typeface="Calibri"/>
              </a:rPr>
              <a:t>resources </a:t>
            </a:r>
            <a:r>
              <a:rPr sz="1900" spc="-15" dirty="0">
                <a:latin typeface="Calibri"/>
                <a:cs typeface="Calibri"/>
              </a:rPr>
              <a:t>are  </a:t>
            </a:r>
            <a:r>
              <a:rPr sz="1900" spc="-10" dirty="0">
                <a:latin typeface="Calibri"/>
                <a:cs typeface="Calibri"/>
              </a:rPr>
              <a:t>available </a:t>
            </a:r>
            <a:r>
              <a:rPr sz="1900" spc="-15" dirty="0">
                <a:latin typeface="Calibri"/>
                <a:cs typeface="Calibri"/>
              </a:rPr>
              <a:t>to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help.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Calibri"/>
              <a:cs typeface="Calibri"/>
            </a:endParaRPr>
          </a:p>
          <a:p>
            <a:pPr marL="1497965" marR="683260">
              <a:lnSpc>
                <a:spcPts val="2090"/>
              </a:lnSpc>
            </a:pPr>
            <a:r>
              <a:rPr sz="1900" spc="-5" dirty="0">
                <a:latin typeface="Calibri"/>
                <a:cs typeface="Calibri"/>
              </a:rPr>
              <a:t>Ohio </a:t>
            </a:r>
            <a:r>
              <a:rPr sz="1900" spc="-35" dirty="0">
                <a:latin typeface="Calibri"/>
                <a:cs typeface="Calibri"/>
              </a:rPr>
              <a:t>Youth </a:t>
            </a:r>
            <a:r>
              <a:rPr sz="1900" spc="-5" dirty="0">
                <a:latin typeface="Calibri"/>
                <a:cs typeface="Calibri"/>
              </a:rPr>
              <a:t>Suicide </a:t>
            </a:r>
            <a:r>
              <a:rPr sz="1900" spc="-10" dirty="0">
                <a:latin typeface="Calibri"/>
                <a:cs typeface="Calibri"/>
              </a:rPr>
              <a:t>Prevention Collaborative: This </a:t>
            </a:r>
            <a:r>
              <a:rPr sz="1900" spc="-15" dirty="0">
                <a:latin typeface="Calibri"/>
                <a:cs typeface="Calibri"/>
              </a:rPr>
              <a:t>collaborative </a:t>
            </a:r>
            <a:r>
              <a:rPr sz="1900" spc="-5" dirty="0">
                <a:latin typeface="Calibri"/>
                <a:cs typeface="Calibri"/>
              </a:rPr>
              <a:t>aims </a:t>
            </a:r>
            <a:r>
              <a:rPr sz="1900" spc="-15" dirty="0">
                <a:latin typeface="Calibri"/>
                <a:cs typeface="Calibri"/>
              </a:rPr>
              <a:t>to </a:t>
            </a:r>
            <a:r>
              <a:rPr sz="1900" spc="-10" dirty="0">
                <a:latin typeface="Calibri"/>
                <a:cs typeface="Calibri"/>
              </a:rPr>
              <a:t>reduce  </a:t>
            </a:r>
            <a:r>
              <a:rPr sz="1900" spc="-5" dirty="0">
                <a:latin typeface="Calibri"/>
                <a:cs typeface="Calibri"/>
              </a:rPr>
              <a:t>pediatric </a:t>
            </a:r>
            <a:r>
              <a:rPr sz="1900" spc="-10" dirty="0">
                <a:latin typeface="Calibri"/>
                <a:cs typeface="Calibri"/>
              </a:rPr>
              <a:t>suicides </a:t>
            </a:r>
            <a:r>
              <a:rPr sz="1900" spc="-5" dirty="0">
                <a:latin typeface="Calibri"/>
                <a:cs typeface="Calibri"/>
              </a:rPr>
              <a:t>in </a:t>
            </a:r>
            <a:r>
              <a:rPr sz="1900" spc="-10" dirty="0">
                <a:latin typeface="Calibri"/>
                <a:cs typeface="Calibri"/>
              </a:rPr>
              <a:t>Ohio through </a:t>
            </a:r>
            <a:r>
              <a:rPr sz="1900" spc="-5" dirty="0">
                <a:latin typeface="Calibri"/>
                <a:cs typeface="Calibri"/>
              </a:rPr>
              <a:t>a </a:t>
            </a:r>
            <a:r>
              <a:rPr sz="1900" spc="-15" dirty="0">
                <a:latin typeface="Calibri"/>
                <a:cs typeface="Calibri"/>
              </a:rPr>
              <a:t>coordinated framework, </a:t>
            </a:r>
            <a:r>
              <a:rPr sz="1900" spc="-20" dirty="0">
                <a:latin typeface="Calibri"/>
                <a:cs typeface="Calibri"/>
              </a:rPr>
              <a:t>improved </a:t>
            </a:r>
            <a:r>
              <a:rPr sz="1900" spc="-15" dirty="0">
                <a:latin typeface="Calibri"/>
                <a:cs typeface="Calibri"/>
              </a:rPr>
              <a:t>data  </a:t>
            </a:r>
            <a:r>
              <a:rPr sz="1900" spc="-10" dirty="0">
                <a:latin typeface="Calibri"/>
                <a:cs typeface="Calibri"/>
              </a:rPr>
              <a:t>monitoring, </a:t>
            </a:r>
            <a:r>
              <a:rPr sz="1900" spc="-5" dirty="0">
                <a:latin typeface="Calibri"/>
                <a:cs typeface="Calibri"/>
              </a:rPr>
              <a:t>and access </a:t>
            </a:r>
            <a:r>
              <a:rPr sz="1900" spc="-20" dirty="0">
                <a:latin typeface="Calibri"/>
                <a:cs typeface="Calibri"/>
              </a:rPr>
              <a:t>to effective</a:t>
            </a:r>
            <a:r>
              <a:rPr sz="1900" spc="9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treatments.</a:t>
            </a:r>
            <a:endParaRPr sz="1900">
              <a:latin typeface="Calibri"/>
              <a:cs typeface="Calibri"/>
            </a:endParaRPr>
          </a:p>
          <a:p>
            <a:pPr marL="1497965">
              <a:lnSpc>
                <a:spcPts val="2185"/>
              </a:lnSpc>
              <a:spcBef>
                <a:spcPts val="1105"/>
              </a:spcBef>
            </a:pPr>
            <a:r>
              <a:rPr sz="1900" spc="-5" dirty="0">
                <a:latin typeface="Calibri"/>
                <a:cs typeface="Calibri"/>
              </a:rPr>
              <a:t>Increased </a:t>
            </a:r>
            <a:r>
              <a:rPr sz="1900" spc="-10" dirty="0">
                <a:latin typeface="Calibri"/>
                <a:cs typeface="Calibri"/>
              </a:rPr>
              <a:t>Mental Health Support: Ohio has </a:t>
            </a:r>
            <a:r>
              <a:rPr sz="1900" spc="-5" dirty="0">
                <a:latin typeface="Calibri"/>
                <a:cs typeface="Calibri"/>
              </a:rPr>
              <a:t>made </a:t>
            </a:r>
            <a:r>
              <a:rPr sz="1900" spc="-15" dirty="0">
                <a:latin typeface="Calibri"/>
                <a:cs typeface="Calibri"/>
              </a:rPr>
              <a:t>efforts to </a:t>
            </a:r>
            <a:r>
              <a:rPr sz="1900" spc="-10" dirty="0">
                <a:latin typeface="Calibri"/>
                <a:cs typeface="Calibri"/>
              </a:rPr>
              <a:t>expand mental</a:t>
            </a:r>
            <a:r>
              <a:rPr sz="1900" spc="16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health</a:t>
            </a:r>
            <a:endParaRPr sz="1900">
              <a:latin typeface="Calibri"/>
              <a:cs typeface="Calibri"/>
            </a:endParaRPr>
          </a:p>
          <a:p>
            <a:pPr marL="1497965">
              <a:lnSpc>
                <a:spcPts val="2185"/>
              </a:lnSpc>
            </a:pPr>
            <a:r>
              <a:rPr sz="1900" spc="-5" dirty="0">
                <a:latin typeface="Calibri"/>
                <a:cs typeface="Calibri"/>
              </a:rPr>
              <a:t>services and </a:t>
            </a:r>
            <a:r>
              <a:rPr sz="1900" spc="-15" dirty="0">
                <a:latin typeface="Calibri"/>
                <a:cs typeface="Calibri"/>
              </a:rPr>
              <a:t>prioritize </a:t>
            </a:r>
            <a:r>
              <a:rPr sz="1900" spc="-10" dirty="0">
                <a:latin typeface="Calibri"/>
                <a:cs typeface="Calibri"/>
              </a:rPr>
              <a:t>suicide</a:t>
            </a:r>
            <a:r>
              <a:rPr sz="1900" spc="6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prevention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>
              <a:latin typeface="Calibri"/>
              <a:cs typeface="Calibri"/>
            </a:endParaRPr>
          </a:p>
          <a:p>
            <a:pPr marL="1497965" marR="5080">
              <a:lnSpc>
                <a:spcPts val="2090"/>
              </a:lnSpc>
            </a:pPr>
            <a:r>
              <a:rPr sz="1900" spc="-5" dirty="0">
                <a:latin typeface="Calibri"/>
                <a:cs typeface="Calibri"/>
              </a:rPr>
              <a:t>School-based </a:t>
            </a:r>
            <a:r>
              <a:rPr sz="1900" spc="-15" dirty="0">
                <a:latin typeface="Calibri"/>
                <a:cs typeface="Calibri"/>
              </a:rPr>
              <a:t>programs: </a:t>
            </a:r>
            <a:r>
              <a:rPr sz="1900" spc="-10" dirty="0">
                <a:latin typeface="Calibri"/>
                <a:cs typeface="Calibri"/>
              </a:rPr>
              <a:t>Ohio law requires </a:t>
            </a:r>
            <a:r>
              <a:rPr sz="1900" spc="-5" dirty="0">
                <a:latin typeface="Calibri"/>
                <a:cs typeface="Calibri"/>
              </a:rPr>
              <a:t>schools </a:t>
            </a:r>
            <a:r>
              <a:rPr sz="1900" spc="-15" dirty="0">
                <a:latin typeface="Calibri"/>
                <a:cs typeface="Calibri"/>
              </a:rPr>
              <a:t>to provide </a:t>
            </a:r>
            <a:r>
              <a:rPr sz="1900" spc="-10" dirty="0">
                <a:latin typeface="Calibri"/>
                <a:cs typeface="Calibri"/>
              </a:rPr>
              <a:t>suicide awareness </a:t>
            </a:r>
            <a:r>
              <a:rPr sz="1900" spc="-5" dirty="0">
                <a:latin typeface="Calibri"/>
                <a:cs typeface="Calibri"/>
              </a:rPr>
              <a:t>and  </a:t>
            </a:r>
            <a:r>
              <a:rPr sz="1900" spc="-15" dirty="0">
                <a:latin typeface="Calibri"/>
                <a:cs typeface="Calibri"/>
              </a:rPr>
              <a:t>prevention </a:t>
            </a:r>
            <a:r>
              <a:rPr sz="1900" spc="-5" dirty="0">
                <a:latin typeface="Calibri"/>
                <a:cs typeface="Calibri"/>
              </a:rPr>
              <a:t>instruction in </a:t>
            </a:r>
            <a:r>
              <a:rPr sz="1900" spc="-10" dirty="0">
                <a:latin typeface="Calibri"/>
                <a:cs typeface="Calibri"/>
              </a:rPr>
              <a:t>grades </a:t>
            </a:r>
            <a:r>
              <a:rPr sz="1900" spc="-5" dirty="0">
                <a:latin typeface="Calibri"/>
                <a:cs typeface="Calibri"/>
              </a:rPr>
              <a:t>6-12. </a:t>
            </a:r>
            <a:r>
              <a:rPr sz="1900" spc="-15" dirty="0">
                <a:latin typeface="Calibri"/>
                <a:cs typeface="Calibri"/>
              </a:rPr>
              <a:t>Programs </a:t>
            </a:r>
            <a:r>
              <a:rPr sz="1900" spc="-20" dirty="0">
                <a:latin typeface="Calibri"/>
                <a:cs typeface="Calibri"/>
              </a:rPr>
              <a:t>like </a:t>
            </a:r>
            <a:r>
              <a:rPr sz="1900" spc="-5" dirty="0">
                <a:latin typeface="Calibri"/>
                <a:cs typeface="Calibri"/>
              </a:rPr>
              <a:t>SOS Signs of </a:t>
            </a:r>
            <a:r>
              <a:rPr sz="1900" spc="-10" dirty="0">
                <a:latin typeface="Calibri"/>
                <a:cs typeface="Calibri"/>
              </a:rPr>
              <a:t>Suicide </a:t>
            </a:r>
            <a:r>
              <a:rPr sz="1900" spc="-5" dirty="0">
                <a:latin typeface="Calibri"/>
                <a:cs typeface="Calibri"/>
              </a:rPr>
              <a:t>aim </a:t>
            </a:r>
            <a:r>
              <a:rPr sz="1900" spc="-15" dirty="0">
                <a:latin typeface="Calibri"/>
                <a:cs typeface="Calibri"/>
              </a:rPr>
              <a:t>to </a:t>
            </a:r>
            <a:r>
              <a:rPr sz="1900" spc="-10" dirty="0">
                <a:latin typeface="Calibri"/>
                <a:cs typeface="Calibri"/>
              </a:rPr>
              <a:t>teach  students </a:t>
            </a:r>
            <a:r>
              <a:rPr sz="1900" spc="-5" dirty="0">
                <a:latin typeface="Calibri"/>
                <a:cs typeface="Calibri"/>
              </a:rPr>
              <a:t>and </a:t>
            </a:r>
            <a:r>
              <a:rPr sz="1900" spc="-20" dirty="0">
                <a:latin typeface="Calibri"/>
                <a:cs typeface="Calibri"/>
              </a:rPr>
              <a:t>staff </a:t>
            </a:r>
            <a:r>
              <a:rPr sz="1900" spc="-15" dirty="0">
                <a:latin typeface="Calibri"/>
                <a:cs typeface="Calibri"/>
              </a:rPr>
              <a:t>to </a:t>
            </a:r>
            <a:r>
              <a:rPr sz="1900" spc="-20" dirty="0">
                <a:latin typeface="Calibri"/>
                <a:cs typeface="Calibri"/>
              </a:rPr>
              <a:t>recognize </a:t>
            </a:r>
            <a:r>
              <a:rPr sz="1900" spc="-10" dirty="0">
                <a:latin typeface="Calibri"/>
                <a:cs typeface="Calibri"/>
              </a:rPr>
              <a:t>warning signs </a:t>
            </a:r>
            <a:r>
              <a:rPr sz="1900" spc="-5" dirty="0">
                <a:latin typeface="Calibri"/>
                <a:cs typeface="Calibri"/>
              </a:rPr>
              <a:t>and seek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help.</a:t>
            </a:r>
            <a:endParaRPr sz="1900">
              <a:latin typeface="Calibri"/>
              <a:cs typeface="Calibri"/>
            </a:endParaRPr>
          </a:p>
          <a:p>
            <a:pPr marL="1497965" marR="55244">
              <a:lnSpc>
                <a:spcPts val="2090"/>
              </a:lnSpc>
              <a:spcBef>
                <a:spcPts val="1335"/>
              </a:spcBef>
            </a:pPr>
            <a:r>
              <a:rPr sz="1900" spc="-5" dirty="0">
                <a:latin typeface="Calibri"/>
                <a:cs typeface="Calibri"/>
              </a:rPr>
              <a:t>988 </a:t>
            </a:r>
            <a:r>
              <a:rPr sz="1900" spc="-10" dirty="0">
                <a:latin typeface="Calibri"/>
                <a:cs typeface="Calibri"/>
              </a:rPr>
              <a:t>Suicide </a:t>
            </a:r>
            <a:r>
              <a:rPr sz="1900" spc="-5" dirty="0">
                <a:latin typeface="Calibri"/>
                <a:cs typeface="Calibri"/>
              </a:rPr>
              <a:t>&amp; </a:t>
            </a:r>
            <a:r>
              <a:rPr sz="1900" spc="-10" dirty="0">
                <a:latin typeface="Calibri"/>
                <a:cs typeface="Calibri"/>
              </a:rPr>
              <a:t>Crisis Lifeline: This free, confidential, </a:t>
            </a:r>
            <a:r>
              <a:rPr sz="1900" spc="-5" dirty="0">
                <a:latin typeface="Calibri"/>
                <a:cs typeface="Calibri"/>
              </a:rPr>
              <a:t>and 24/7 </a:t>
            </a:r>
            <a:r>
              <a:rPr sz="1900" spc="-10" dirty="0">
                <a:latin typeface="Calibri"/>
                <a:cs typeface="Calibri"/>
              </a:rPr>
              <a:t>lifeline </a:t>
            </a:r>
            <a:r>
              <a:rPr sz="1900" spc="-5" dirty="0">
                <a:latin typeface="Calibri"/>
                <a:cs typeface="Calibri"/>
              </a:rPr>
              <a:t>is </a:t>
            </a:r>
            <a:r>
              <a:rPr sz="1900" spc="-10" dirty="0">
                <a:latin typeface="Calibri"/>
                <a:cs typeface="Calibri"/>
              </a:rPr>
              <a:t>available </a:t>
            </a:r>
            <a:r>
              <a:rPr sz="1900" spc="-15" dirty="0">
                <a:latin typeface="Calibri"/>
                <a:cs typeface="Calibri"/>
              </a:rPr>
              <a:t>to </a:t>
            </a:r>
            <a:r>
              <a:rPr sz="1900" spc="-5" dirty="0">
                <a:latin typeface="Calibri"/>
                <a:cs typeface="Calibri"/>
              </a:rPr>
              <a:t>all  </a:t>
            </a:r>
            <a:r>
              <a:rPr sz="1900" spc="-10" dirty="0">
                <a:latin typeface="Calibri"/>
                <a:cs typeface="Calibri"/>
              </a:rPr>
              <a:t>Ohioans experiencing </a:t>
            </a:r>
            <a:r>
              <a:rPr sz="1900" spc="-5" dirty="0">
                <a:latin typeface="Calibri"/>
                <a:cs typeface="Calibri"/>
              </a:rPr>
              <a:t>a </a:t>
            </a:r>
            <a:r>
              <a:rPr sz="1900" spc="-10" dirty="0">
                <a:latin typeface="Calibri"/>
                <a:cs typeface="Calibri"/>
              </a:rPr>
              <a:t>mental </a:t>
            </a:r>
            <a:r>
              <a:rPr sz="1900" spc="-5" dirty="0">
                <a:latin typeface="Calibri"/>
                <a:cs typeface="Calibri"/>
              </a:rPr>
              <a:t>health crisis. </a:t>
            </a:r>
            <a:r>
              <a:rPr sz="1900" spc="-55" dirty="0">
                <a:latin typeface="Calibri"/>
                <a:cs typeface="Calibri"/>
              </a:rPr>
              <a:t>You </a:t>
            </a:r>
            <a:r>
              <a:rPr sz="1900" spc="-10" dirty="0">
                <a:latin typeface="Calibri"/>
                <a:cs typeface="Calibri"/>
              </a:rPr>
              <a:t>can call </a:t>
            </a:r>
            <a:r>
              <a:rPr sz="1900" spc="-5" dirty="0">
                <a:latin typeface="Calibri"/>
                <a:cs typeface="Calibri"/>
              </a:rPr>
              <a:t>or </a:t>
            </a:r>
            <a:r>
              <a:rPr sz="1900" spc="-15" dirty="0">
                <a:latin typeface="Calibri"/>
                <a:cs typeface="Calibri"/>
              </a:rPr>
              <a:t>text</a:t>
            </a:r>
            <a:r>
              <a:rPr sz="1900" spc="17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988.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Akron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"/>
              <a:ext cx="7267574" cy="1864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670675"/>
              <a:ext cx="7286624" cy="1873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8860" y="2910077"/>
            <a:ext cx="4305935" cy="13747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3600" dirty="0">
                <a:solidFill>
                  <a:srgbClr val="D1D7D7"/>
                </a:solidFill>
                <a:latin typeface="Calibri"/>
                <a:cs typeface="Calibri"/>
              </a:rPr>
              <a:t>REMEMBER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5"/>
              </a:spcBef>
            </a:pPr>
            <a:r>
              <a:rPr sz="2400" dirty="0">
                <a:solidFill>
                  <a:srgbClr val="D1D7D7"/>
                </a:solidFill>
                <a:latin typeface="Tahoma"/>
                <a:cs typeface="Tahoma"/>
              </a:rPr>
              <a:t>When </a:t>
            </a:r>
            <a:r>
              <a:rPr sz="2400" spc="-10" dirty="0">
                <a:solidFill>
                  <a:srgbClr val="D1D7D7"/>
                </a:solidFill>
                <a:latin typeface="Tahoma"/>
                <a:cs typeface="Tahoma"/>
              </a:rPr>
              <a:t>you </a:t>
            </a:r>
            <a:r>
              <a:rPr sz="2400" dirty="0">
                <a:solidFill>
                  <a:srgbClr val="D1D7D7"/>
                </a:solidFill>
                <a:latin typeface="Tahoma"/>
                <a:cs typeface="Tahoma"/>
              </a:rPr>
              <a:t>apply </a:t>
            </a:r>
            <a:r>
              <a:rPr sz="2400" spc="-5" dirty="0">
                <a:solidFill>
                  <a:srgbClr val="D1D7D7"/>
                </a:solidFill>
                <a:latin typeface="Tahoma"/>
                <a:cs typeface="Tahoma"/>
              </a:rPr>
              <a:t>QPR, </a:t>
            </a:r>
            <a:r>
              <a:rPr sz="2400" spc="-10" dirty="0">
                <a:solidFill>
                  <a:srgbClr val="D1D7D7"/>
                </a:solidFill>
                <a:latin typeface="Tahoma"/>
                <a:cs typeface="Tahoma"/>
              </a:rPr>
              <a:t>you </a:t>
            </a:r>
            <a:r>
              <a:rPr sz="2400" dirty="0">
                <a:solidFill>
                  <a:srgbClr val="D1D7D7"/>
                </a:solidFill>
                <a:latin typeface="Tahoma"/>
                <a:cs typeface="Tahoma"/>
              </a:rPr>
              <a:t>plant  </a:t>
            </a:r>
            <a:r>
              <a:rPr sz="2400" spc="-5" dirty="0">
                <a:solidFill>
                  <a:srgbClr val="D1D7D7"/>
                </a:solidFill>
                <a:latin typeface="Tahoma"/>
                <a:cs typeface="Tahoma"/>
              </a:rPr>
              <a:t>the seeds </a:t>
            </a:r>
            <a:r>
              <a:rPr sz="2400" dirty="0">
                <a:solidFill>
                  <a:srgbClr val="D1D7D7"/>
                </a:solidFill>
                <a:latin typeface="Tahoma"/>
                <a:cs typeface="Tahoma"/>
              </a:rPr>
              <a:t>of</a:t>
            </a:r>
            <a:r>
              <a:rPr sz="2400" spc="-10" dirty="0">
                <a:solidFill>
                  <a:srgbClr val="D1D7D7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D1D7D7"/>
                </a:solidFill>
                <a:latin typeface="Tahoma"/>
                <a:cs typeface="Tahoma"/>
              </a:rPr>
              <a:t>hope.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0119" y="4614354"/>
            <a:ext cx="4479925" cy="425450"/>
          </a:xfrm>
          <a:prstGeom prst="rect">
            <a:avLst/>
          </a:prstGeom>
          <a:solidFill>
            <a:srgbClr val="611216"/>
          </a:solidFill>
        </p:spPr>
        <p:txBody>
          <a:bodyPr vert="horz" wrap="square" lIns="0" tIns="228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2400" dirty="0">
                <a:solidFill>
                  <a:srgbClr val="D1D7D7"/>
                </a:solidFill>
                <a:latin typeface="Tahoma"/>
                <a:cs typeface="Tahoma"/>
              </a:rPr>
              <a:t>Hope helps </a:t>
            </a:r>
            <a:r>
              <a:rPr sz="2400" spc="-10" dirty="0">
                <a:solidFill>
                  <a:srgbClr val="D1D7D7"/>
                </a:solidFill>
                <a:latin typeface="Tahoma"/>
                <a:cs typeface="Tahoma"/>
              </a:rPr>
              <a:t>prevent</a:t>
            </a:r>
            <a:r>
              <a:rPr sz="2400" spc="-30" dirty="0">
                <a:solidFill>
                  <a:srgbClr val="D1D7D7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D1D7D7"/>
                </a:solidFill>
                <a:latin typeface="Tahoma"/>
                <a:cs typeface="Tahoma"/>
              </a:rPr>
              <a:t>suicide.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8618" y="137795"/>
              <a:ext cx="988542" cy="914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" y="0"/>
              <a:ext cx="12191998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39" y="1947672"/>
              <a:ext cx="5945124" cy="37612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5607" y="1988311"/>
              <a:ext cx="5830570" cy="3647440"/>
            </a:xfrm>
            <a:custGeom>
              <a:avLst/>
              <a:gdLst/>
              <a:ahLst/>
              <a:cxnLst/>
              <a:rect l="l" t="t" r="r" b="b"/>
              <a:pathLst>
                <a:path w="5830570" h="3647440">
                  <a:moveTo>
                    <a:pt x="5222570" y="0"/>
                  </a:moveTo>
                  <a:lnTo>
                    <a:pt x="607847" y="0"/>
                  </a:lnTo>
                  <a:lnTo>
                    <a:pt x="560345" y="1828"/>
                  </a:lnTo>
                  <a:lnTo>
                    <a:pt x="513842" y="7225"/>
                  </a:lnTo>
                  <a:lnTo>
                    <a:pt x="468475" y="16054"/>
                  </a:lnTo>
                  <a:lnTo>
                    <a:pt x="424377" y="28180"/>
                  </a:lnTo>
                  <a:lnTo>
                    <a:pt x="381685" y="43469"/>
                  </a:lnTo>
                  <a:lnTo>
                    <a:pt x="340534" y="61784"/>
                  </a:lnTo>
                  <a:lnTo>
                    <a:pt x="301057" y="82992"/>
                  </a:lnTo>
                  <a:lnTo>
                    <a:pt x="263392" y="106955"/>
                  </a:lnTo>
                  <a:lnTo>
                    <a:pt x="227672" y="133541"/>
                  </a:lnTo>
                  <a:lnTo>
                    <a:pt x="194033" y="162612"/>
                  </a:lnTo>
                  <a:lnTo>
                    <a:pt x="162610" y="194034"/>
                  </a:lnTo>
                  <a:lnTo>
                    <a:pt x="133539" y="227672"/>
                  </a:lnTo>
                  <a:lnTo>
                    <a:pt x="106953" y="263391"/>
                  </a:lnTo>
                  <a:lnTo>
                    <a:pt x="82990" y="301055"/>
                  </a:lnTo>
                  <a:lnTo>
                    <a:pt x="61783" y="340530"/>
                  </a:lnTo>
                  <a:lnTo>
                    <a:pt x="43468" y="381679"/>
                  </a:lnTo>
                  <a:lnTo>
                    <a:pt x="28180" y="424369"/>
                  </a:lnTo>
                  <a:lnTo>
                    <a:pt x="16053" y="468463"/>
                  </a:lnTo>
                  <a:lnTo>
                    <a:pt x="7225" y="513826"/>
                  </a:lnTo>
                  <a:lnTo>
                    <a:pt x="1828" y="560324"/>
                  </a:lnTo>
                  <a:lnTo>
                    <a:pt x="0" y="607822"/>
                  </a:lnTo>
                  <a:lnTo>
                    <a:pt x="0" y="3039110"/>
                  </a:lnTo>
                  <a:lnTo>
                    <a:pt x="1828" y="3086607"/>
                  </a:lnTo>
                  <a:lnTo>
                    <a:pt x="7225" y="3133105"/>
                  </a:lnTo>
                  <a:lnTo>
                    <a:pt x="16053" y="3178469"/>
                  </a:lnTo>
                  <a:lnTo>
                    <a:pt x="28180" y="3222563"/>
                  </a:lnTo>
                  <a:lnTo>
                    <a:pt x="43468" y="3265253"/>
                  </a:lnTo>
                  <a:lnTo>
                    <a:pt x="61783" y="3306404"/>
                  </a:lnTo>
                  <a:lnTo>
                    <a:pt x="82990" y="3345879"/>
                  </a:lnTo>
                  <a:lnTo>
                    <a:pt x="106953" y="3383544"/>
                  </a:lnTo>
                  <a:lnTo>
                    <a:pt x="133539" y="3419264"/>
                  </a:lnTo>
                  <a:lnTo>
                    <a:pt x="162610" y="3452903"/>
                  </a:lnTo>
                  <a:lnTo>
                    <a:pt x="194033" y="3484326"/>
                  </a:lnTo>
                  <a:lnTo>
                    <a:pt x="227672" y="3513398"/>
                  </a:lnTo>
                  <a:lnTo>
                    <a:pt x="263392" y="3539984"/>
                  </a:lnTo>
                  <a:lnTo>
                    <a:pt x="301057" y="3563949"/>
                  </a:lnTo>
                  <a:lnTo>
                    <a:pt x="340534" y="3585157"/>
                  </a:lnTo>
                  <a:lnTo>
                    <a:pt x="381685" y="3603473"/>
                  </a:lnTo>
                  <a:lnTo>
                    <a:pt x="424377" y="3618762"/>
                  </a:lnTo>
                  <a:lnTo>
                    <a:pt x="468475" y="3630889"/>
                  </a:lnTo>
                  <a:lnTo>
                    <a:pt x="513842" y="3639718"/>
                  </a:lnTo>
                  <a:lnTo>
                    <a:pt x="560345" y="3645115"/>
                  </a:lnTo>
                  <a:lnTo>
                    <a:pt x="607847" y="3646944"/>
                  </a:lnTo>
                  <a:lnTo>
                    <a:pt x="5222570" y="3646944"/>
                  </a:lnTo>
                  <a:lnTo>
                    <a:pt x="5270067" y="3645115"/>
                  </a:lnTo>
                  <a:lnTo>
                    <a:pt x="5316565" y="3639718"/>
                  </a:lnTo>
                  <a:lnTo>
                    <a:pt x="5361928" y="3630889"/>
                  </a:lnTo>
                  <a:lnTo>
                    <a:pt x="5406022" y="3618762"/>
                  </a:lnTo>
                  <a:lnTo>
                    <a:pt x="5448712" y="3603473"/>
                  </a:lnTo>
                  <a:lnTo>
                    <a:pt x="5489861" y="3585157"/>
                  </a:lnTo>
                  <a:lnTo>
                    <a:pt x="5529336" y="3563949"/>
                  </a:lnTo>
                  <a:lnTo>
                    <a:pt x="5567000" y="3539984"/>
                  </a:lnTo>
                  <a:lnTo>
                    <a:pt x="5602719" y="3513398"/>
                  </a:lnTo>
                  <a:lnTo>
                    <a:pt x="5636357" y="3484326"/>
                  </a:lnTo>
                  <a:lnTo>
                    <a:pt x="5667779" y="3452903"/>
                  </a:lnTo>
                  <a:lnTo>
                    <a:pt x="5696851" y="3419264"/>
                  </a:lnTo>
                  <a:lnTo>
                    <a:pt x="5723436" y="3383544"/>
                  </a:lnTo>
                  <a:lnTo>
                    <a:pt x="5747400" y="3345879"/>
                  </a:lnTo>
                  <a:lnTo>
                    <a:pt x="5768607" y="3306404"/>
                  </a:lnTo>
                  <a:lnTo>
                    <a:pt x="5786922" y="3265253"/>
                  </a:lnTo>
                  <a:lnTo>
                    <a:pt x="5802211" y="3222563"/>
                  </a:lnTo>
                  <a:lnTo>
                    <a:pt x="5814337" y="3178469"/>
                  </a:lnTo>
                  <a:lnTo>
                    <a:pt x="5823166" y="3133105"/>
                  </a:lnTo>
                  <a:lnTo>
                    <a:pt x="5828563" y="3086607"/>
                  </a:lnTo>
                  <a:lnTo>
                    <a:pt x="5830392" y="3039110"/>
                  </a:lnTo>
                  <a:lnTo>
                    <a:pt x="5830392" y="607822"/>
                  </a:lnTo>
                  <a:lnTo>
                    <a:pt x="5828563" y="560324"/>
                  </a:lnTo>
                  <a:lnTo>
                    <a:pt x="5823166" y="513826"/>
                  </a:lnTo>
                  <a:lnTo>
                    <a:pt x="5814337" y="468463"/>
                  </a:lnTo>
                  <a:lnTo>
                    <a:pt x="5802211" y="424369"/>
                  </a:lnTo>
                  <a:lnTo>
                    <a:pt x="5786922" y="381679"/>
                  </a:lnTo>
                  <a:lnTo>
                    <a:pt x="5768607" y="340530"/>
                  </a:lnTo>
                  <a:lnTo>
                    <a:pt x="5747400" y="301055"/>
                  </a:lnTo>
                  <a:lnTo>
                    <a:pt x="5723436" y="263391"/>
                  </a:lnTo>
                  <a:lnTo>
                    <a:pt x="5696851" y="227672"/>
                  </a:lnTo>
                  <a:lnTo>
                    <a:pt x="5667779" y="194034"/>
                  </a:lnTo>
                  <a:lnTo>
                    <a:pt x="5636357" y="162612"/>
                  </a:lnTo>
                  <a:lnTo>
                    <a:pt x="5602719" y="133541"/>
                  </a:lnTo>
                  <a:lnTo>
                    <a:pt x="5567000" y="106955"/>
                  </a:lnTo>
                  <a:lnTo>
                    <a:pt x="5529336" y="82992"/>
                  </a:lnTo>
                  <a:lnTo>
                    <a:pt x="5489861" y="61784"/>
                  </a:lnTo>
                  <a:lnTo>
                    <a:pt x="5448712" y="43469"/>
                  </a:lnTo>
                  <a:lnTo>
                    <a:pt x="5406022" y="28180"/>
                  </a:lnTo>
                  <a:lnTo>
                    <a:pt x="5361928" y="16054"/>
                  </a:lnTo>
                  <a:lnTo>
                    <a:pt x="5316565" y="7225"/>
                  </a:lnTo>
                  <a:lnTo>
                    <a:pt x="5270067" y="1828"/>
                  </a:lnTo>
                  <a:lnTo>
                    <a:pt x="5222570" y="0"/>
                  </a:lnTo>
                  <a:close/>
                </a:path>
              </a:pathLst>
            </a:custGeom>
            <a:solidFill>
              <a:srgbClr val="61080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2386" y="2088433"/>
            <a:ext cx="5146675" cy="33267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4400" b="1" dirty="0">
                <a:solidFill>
                  <a:srgbClr val="9DD1E2"/>
                </a:solidFill>
                <a:latin typeface="Calibri"/>
                <a:cs typeface="Calibri"/>
              </a:rPr>
              <a:t>REMEMBER:</a:t>
            </a:r>
            <a:endParaRPr sz="4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0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Since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almost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all efforts to 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persuade someone to live  instead of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attempt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suicide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be  met with agreement and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relief,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don’t hesitate to get involved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take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lead.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444" y="2165426"/>
            <a:ext cx="8293734" cy="159004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sz="5400" b="0" spc="-40" dirty="0">
                <a:solidFill>
                  <a:srgbClr val="000000"/>
                </a:solidFill>
                <a:latin typeface="Calibri Light"/>
                <a:cs typeface="Calibri Light"/>
              </a:rPr>
              <a:t>How to </a:t>
            </a:r>
            <a:r>
              <a:rPr sz="5400" b="0" spc="-25" dirty="0">
                <a:solidFill>
                  <a:srgbClr val="000000"/>
                </a:solidFill>
                <a:latin typeface="Calibri Light"/>
                <a:cs typeface="Calibri Light"/>
              </a:rPr>
              <a:t>help </a:t>
            </a:r>
            <a:r>
              <a:rPr sz="5400" b="0" dirty="0">
                <a:solidFill>
                  <a:srgbClr val="000000"/>
                </a:solidFill>
                <a:latin typeface="Calibri Light"/>
                <a:cs typeface="Calibri Light"/>
              </a:rPr>
              <a:t>a </a:t>
            </a:r>
            <a:r>
              <a:rPr sz="5400" b="0" spc="-55" dirty="0">
                <a:solidFill>
                  <a:srgbClr val="000000"/>
                </a:solidFill>
                <a:latin typeface="Calibri Light"/>
                <a:cs typeface="Calibri Light"/>
              </a:rPr>
              <a:t>community</a:t>
            </a:r>
            <a:r>
              <a:rPr sz="5400" b="0" spc="-47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5400" b="0" spc="-35" dirty="0">
                <a:solidFill>
                  <a:srgbClr val="000000"/>
                </a:solidFill>
                <a:latin typeface="Calibri Light"/>
                <a:cs typeface="Calibri Light"/>
              </a:rPr>
              <a:t>heal  </a:t>
            </a:r>
            <a:r>
              <a:rPr sz="5400" b="0" spc="-45" dirty="0">
                <a:solidFill>
                  <a:srgbClr val="000000"/>
                </a:solidFill>
                <a:latin typeface="Calibri Light"/>
                <a:cs typeface="Calibri Light"/>
              </a:rPr>
              <a:t>after </a:t>
            </a:r>
            <a:r>
              <a:rPr sz="5400" b="0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z="5400" b="0" spc="-12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5400" b="0" spc="-35" dirty="0">
                <a:solidFill>
                  <a:srgbClr val="000000"/>
                </a:solidFill>
                <a:latin typeface="Calibri Light"/>
                <a:cs typeface="Calibri Light"/>
              </a:rPr>
              <a:t>suicide</a:t>
            </a:r>
            <a:endParaRPr sz="5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204" y="6314947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4010" y="363067"/>
            <a:ext cx="8689975" cy="6035040"/>
            <a:chOff x="1604010" y="363067"/>
            <a:chExt cx="8689975" cy="6035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7344" y="363067"/>
              <a:ext cx="4988940" cy="60345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04010" y="571893"/>
              <a:ext cx="8689975" cy="1290955"/>
            </a:xfrm>
            <a:custGeom>
              <a:avLst/>
              <a:gdLst/>
              <a:ahLst/>
              <a:cxnLst/>
              <a:rect l="l" t="t" r="r" b="b"/>
              <a:pathLst>
                <a:path w="8689975" h="1290955">
                  <a:moveTo>
                    <a:pt x="8689848" y="0"/>
                  </a:moveTo>
                  <a:lnTo>
                    <a:pt x="0" y="0"/>
                  </a:lnTo>
                  <a:lnTo>
                    <a:pt x="0" y="608063"/>
                  </a:lnTo>
                  <a:lnTo>
                    <a:pt x="0" y="682739"/>
                  </a:lnTo>
                  <a:lnTo>
                    <a:pt x="0" y="1290815"/>
                  </a:lnTo>
                  <a:lnTo>
                    <a:pt x="6085332" y="1290815"/>
                  </a:lnTo>
                  <a:lnTo>
                    <a:pt x="6085332" y="682739"/>
                  </a:lnTo>
                  <a:lnTo>
                    <a:pt x="8689848" y="682739"/>
                  </a:lnTo>
                  <a:lnTo>
                    <a:pt x="8689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91436" y="535051"/>
            <a:ext cx="85890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000000"/>
                </a:solidFill>
                <a:latin typeface="Calibri"/>
                <a:cs typeface="Calibri"/>
              </a:rPr>
              <a:t>When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4400" b="1" spc="-10" dirty="0">
                <a:solidFill>
                  <a:srgbClr val="000000"/>
                </a:solidFill>
                <a:latin typeface="Calibri"/>
                <a:cs typeface="Calibri"/>
              </a:rPr>
              <a:t>person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dies </a:t>
            </a:r>
            <a:r>
              <a:rPr sz="4400" b="1" spc="-15" dirty="0">
                <a:solidFill>
                  <a:srgbClr val="000000"/>
                </a:solidFill>
                <a:latin typeface="Calibri"/>
                <a:cs typeface="Calibri"/>
              </a:rPr>
              <a:t>by </a:t>
            </a: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suicide,</a:t>
            </a:r>
            <a:r>
              <a:rPr sz="44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000000"/>
                </a:solidFill>
                <a:latin typeface="Calibri"/>
                <a:cs typeface="Calibri"/>
              </a:rPr>
              <a:t>many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1436" y="1142822"/>
            <a:ext cx="61137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10" dirty="0">
                <a:latin typeface="Calibri"/>
                <a:cs typeface="Calibri"/>
              </a:rPr>
              <a:t>others </a:t>
            </a:r>
            <a:r>
              <a:rPr sz="4400" b="1" spc="-20" dirty="0">
                <a:latin typeface="Calibri"/>
                <a:cs typeface="Calibri"/>
              </a:rPr>
              <a:t>are </a:t>
            </a:r>
            <a:r>
              <a:rPr sz="4400" b="1" dirty="0">
                <a:latin typeface="Calibri"/>
                <a:cs typeface="Calibri"/>
              </a:rPr>
              <a:t>deeply</a:t>
            </a:r>
            <a:r>
              <a:rPr sz="4400" b="1" spc="-40" dirty="0">
                <a:latin typeface="Calibri"/>
                <a:cs typeface="Calibri"/>
              </a:rPr>
              <a:t> </a:t>
            </a:r>
            <a:r>
              <a:rPr sz="4400" b="1" spc="-25" dirty="0">
                <a:latin typeface="Calibri"/>
                <a:cs typeface="Calibri"/>
              </a:rPr>
              <a:t>affected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204" y="6314947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575" y="240614"/>
            <a:ext cx="361759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b="0" spc="-40" dirty="0">
                <a:solidFill>
                  <a:srgbClr val="000000"/>
                </a:solidFill>
                <a:latin typeface="Calibri Light"/>
                <a:cs typeface="Calibri Light"/>
              </a:rPr>
              <a:t>Respond</a:t>
            </a:r>
            <a:r>
              <a:rPr sz="3700" b="0" spc="-1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50" dirty="0">
                <a:solidFill>
                  <a:srgbClr val="000000"/>
                </a:solidFill>
                <a:latin typeface="Calibri Light"/>
                <a:cs typeface="Calibri Light"/>
              </a:rPr>
              <a:t>Effectively</a:t>
            </a:r>
            <a:endParaRPr sz="37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7779" y="1492377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7779" y="2583814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7779" y="3675379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7779" y="4766817"/>
            <a:ext cx="8616950" cy="0"/>
          </a:xfrm>
          <a:custGeom>
            <a:avLst/>
            <a:gdLst/>
            <a:ahLst/>
            <a:cxnLst/>
            <a:rect l="l" t="t" r="r" b="b"/>
            <a:pathLst>
              <a:path w="8616950">
                <a:moveTo>
                  <a:pt x="0" y="0"/>
                </a:moveTo>
                <a:lnTo>
                  <a:pt x="8616442" y="0"/>
                </a:lnTo>
              </a:path>
            </a:pathLst>
          </a:custGeom>
          <a:ln w="127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2204" y="1522857"/>
            <a:ext cx="9928225" cy="5092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635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Calibri"/>
                <a:cs typeface="Calibri"/>
              </a:rPr>
              <a:t>Immediately </a:t>
            </a:r>
            <a:r>
              <a:rPr sz="2600" spc="-10" dirty="0">
                <a:latin typeface="Calibri"/>
                <a:cs typeface="Calibri"/>
              </a:rPr>
              <a:t>following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suicide, </a:t>
            </a:r>
            <a:r>
              <a:rPr sz="2600" spc="-10" dirty="0">
                <a:latin typeface="Calibri"/>
                <a:cs typeface="Calibri"/>
              </a:rPr>
              <a:t>work </a:t>
            </a:r>
            <a:r>
              <a:rPr sz="2600" dirty="0">
                <a:latin typeface="Calibri"/>
                <a:cs typeface="Calibri"/>
              </a:rPr>
              <a:t>with the </a:t>
            </a:r>
            <a:r>
              <a:rPr sz="2600" spc="-10" dirty="0">
                <a:latin typeface="Calibri"/>
                <a:cs typeface="Calibri"/>
              </a:rPr>
              <a:t>news </a:t>
            </a:r>
            <a:r>
              <a:rPr sz="2600" dirty="0">
                <a:latin typeface="Calibri"/>
                <a:cs typeface="Calibri"/>
              </a:rPr>
              <a:t>media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to</a:t>
            </a:r>
            <a:endParaRPr sz="2600">
              <a:latin typeface="Calibri"/>
              <a:cs typeface="Calibri"/>
            </a:endParaRPr>
          </a:p>
          <a:p>
            <a:pPr marL="3004185">
              <a:lnSpc>
                <a:spcPts val="160"/>
              </a:lnSpc>
              <a:spcBef>
                <a:spcPts val="15"/>
              </a:spcBef>
            </a:pPr>
            <a:r>
              <a:rPr sz="100" spc="5" dirty="0">
                <a:latin typeface="Calibri"/>
                <a:cs typeface="Calibri"/>
                <a:hlinkClick r:id="rId2"/>
              </a:rPr>
              <a:t>safe</a:t>
            </a:r>
            <a:r>
              <a:rPr sz="100" dirty="0">
                <a:latin typeface="Calibri"/>
                <a:cs typeface="Calibri"/>
                <a:hlinkClick r:id="rId2"/>
              </a:rPr>
              <a:t> reporting</a:t>
            </a:r>
            <a:endParaRPr sz="100">
              <a:latin typeface="Calibri"/>
              <a:cs typeface="Calibri"/>
            </a:endParaRPr>
          </a:p>
          <a:p>
            <a:pPr marL="1524635">
              <a:lnSpc>
                <a:spcPts val="2675"/>
              </a:lnSpc>
            </a:pPr>
            <a:r>
              <a:rPr sz="2600" spc="-10" dirty="0">
                <a:latin typeface="Calibri"/>
                <a:cs typeface="Calibri"/>
              </a:rPr>
              <a:t>encourage </a:t>
            </a:r>
            <a:r>
              <a:rPr sz="26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safe</a:t>
            </a:r>
            <a:r>
              <a:rPr sz="2600" u="heavy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6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reporting</a:t>
            </a:r>
            <a:r>
              <a:rPr sz="2600" spc="-5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 marL="1524635" marR="5080">
              <a:lnSpc>
                <a:spcPts val="2860"/>
              </a:lnSpc>
            </a:pPr>
            <a:r>
              <a:rPr sz="2600" spc="-30" dirty="0">
                <a:latin typeface="Calibri"/>
                <a:cs typeface="Calibri"/>
              </a:rPr>
              <a:t>Work </a:t>
            </a:r>
            <a:r>
              <a:rPr sz="2600" dirty="0">
                <a:latin typeface="Calibri"/>
                <a:cs typeface="Calibri"/>
              </a:rPr>
              <a:t>with those </a:t>
            </a:r>
            <a:r>
              <a:rPr sz="2600" spc="-15" dirty="0">
                <a:latin typeface="Calibri"/>
                <a:cs typeface="Calibri"/>
              </a:rPr>
              <a:t>affected </a:t>
            </a:r>
            <a:r>
              <a:rPr sz="2600" spc="-5" dirty="0">
                <a:latin typeface="Calibri"/>
                <a:cs typeface="Calibri"/>
              </a:rPr>
              <a:t>by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suicide death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dirty="0">
                <a:latin typeface="Calibri"/>
                <a:cs typeface="Calibri"/>
              </a:rPr>
              <a:t>aid </a:t>
            </a:r>
            <a:r>
              <a:rPr sz="2600" spc="-5" dirty="0">
                <a:latin typeface="Calibri"/>
                <a:cs typeface="Calibri"/>
              </a:rPr>
              <a:t>mourning 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25" dirty="0">
                <a:latin typeface="Calibri"/>
                <a:cs typeface="Calibri"/>
              </a:rPr>
              <a:t>ways </a:t>
            </a:r>
            <a:r>
              <a:rPr sz="2600" spc="-5" dirty="0">
                <a:latin typeface="Calibri"/>
                <a:cs typeface="Calibri"/>
              </a:rPr>
              <a:t>that </a:t>
            </a:r>
            <a:r>
              <a:rPr sz="2600" spc="-20" dirty="0">
                <a:latin typeface="Calibri"/>
                <a:cs typeface="Calibri"/>
              </a:rPr>
              <a:t>avoid </a:t>
            </a:r>
            <a:r>
              <a:rPr sz="2600" spc="-5" dirty="0">
                <a:latin typeface="Calibri"/>
                <a:cs typeface="Calibri"/>
              </a:rPr>
              <a:t>increasing </a:t>
            </a:r>
            <a:r>
              <a:rPr sz="2600" dirty="0">
                <a:latin typeface="Calibri"/>
                <a:cs typeface="Calibri"/>
              </a:rPr>
              <a:t>the risk of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contagion.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524635" marR="139700">
              <a:lnSpc>
                <a:spcPts val="2860"/>
              </a:lnSpc>
            </a:pPr>
            <a:r>
              <a:rPr sz="2600" dirty="0">
                <a:latin typeface="Calibri"/>
                <a:cs typeface="Calibri"/>
              </a:rPr>
              <a:t>Build </a:t>
            </a:r>
            <a:r>
              <a:rPr sz="2600" spc="-5" dirty="0">
                <a:latin typeface="Calibri"/>
                <a:cs typeface="Calibri"/>
              </a:rPr>
              <a:t>capacity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5" dirty="0">
                <a:latin typeface="Calibri"/>
                <a:cs typeface="Calibri"/>
              </a:rPr>
              <a:t>ongoing support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10" dirty="0">
                <a:latin typeface="Calibri"/>
                <a:cs typeface="Calibri"/>
              </a:rPr>
              <a:t>treatment, </a:t>
            </a:r>
            <a:r>
              <a:rPr sz="2600" dirty="0">
                <a:latin typeface="Calibri"/>
                <a:cs typeface="Calibri"/>
              </a:rPr>
              <a:t>including  </a:t>
            </a:r>
            <a:r>
              <a:rPr sz="2600" spc="-10" dirty="0">
                <a:latin typeface="Calibri"/>
                <a:cs typeface="Calibri"/>
              </a:rPr>
              <a:t>professional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5" dirty="0">
                <a:latin typeface="Calibri"/>
                <a:cs typeface="Calibri"/>
              </a:rPr>
              <a:t>peer-support options,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dirty="0">
                <a:latin typeface="Calibri"/>
                <a:cs typeface="Calibri"/>
              </a:rPr>
              <a:t>those who </a:t>
            </a:r>
            <a:r>
              <a:rPr sz="2600" spc="-5" dirty="0">
                <a:latin typeface="Calibri"/>
                <a:cs typeface="Calibri"/>
              </a:rPr>
              <a:t>need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it.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50">
              <a:latin typeface="Calibri"/>
              <a:cs typeface="Calibri"/>
            </a:endParaRPr>
          </a:p>
          <a:p>
            <a:pPr marL="1524635" marR="96520">
              <a:lnSpc>
                <a:spcPts val="2860"/>
              </a:lnSpc>
            </a:pPr>
            <a:r>
              <a:rPr sz="2600" spc="-5" dirty="0">
                <a:latin typeface="Calibri"/>
                <a:cs typeface="Calibri"/>
              </a:rPr>
              <a:t>Provide support </a:t>
            </a:r>
            <a:r>
              <a:rPr sz="2600" dirty="0">
                <a:latin typeface="Calibri"/>
                <a:cs typeface="Calibri"/>
              </a:rPr>
              <a:t>and guidance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5" dirty="0">
                <a:latin typeface="Calibri"/>
                <a:cs typeface="Calibri"/>
              </a:rPr>
              <a:t>friends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10" dirty="0">
                <a:latin typeface="Calibri"/>
                <a:cs typeface="Calibri"/>
              </a:rPr>
              <a:t>family </a:t>
            </a:r>
            <a:r>
              <a:rPr sz="2600" spc="-5" dirty="0">
                <a:latin typeface="Calibri"/>
                <a:cs typeface="Calibri"/>
              </a:rPr>
              <a:t>members  of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bereaved to </a:t>
            </a:r>
            <a:r>
              <a:rPr sz="2600" spc="-5" dirty="0">
                <a:latin typeface="Calibri"/>
                <a:cs typeface="Calibri"/>
              </a:rPr>
              <a:t>help </a:t>
            </a:r>
            <a:r>
              <a:rPr sz="2600" dirty="0">
                <a:latin typeface="Calibri"/>
                <a:cs typeface="Calibri"/>
              </a:rPr>
              <a:t>them </a:t>
            </a:r>
            <a:r>
              <a:rPr sz="2600" spc="-10" dirty="0">
                <a:latin typeface="Calibri"/>
                <a:cs typeface="Calibri"/>
              </a:rPr>
              <a:t>provide </a:t>
            </a:r>
            <a:r>
              <a:rPr sz="2600" spc="-20" dirty="0">
                <a:latin typeface="Calibri"/>
                <a:cs typeface="Calibri"/>
              </a:rPr>
              <a:t>effective </a:t>
            </a:r>
            <a:r>
              <a:rPr sz="2600" spc="-5" dirty="0">
                <a:latin typeface="Calibri"/>
                <a:cs typeface="Calibri"/>
              </a:rPr>
              <a:t>ongoing  support.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Akron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" y="12"/>
            <a:ext cx="7162799" cy="1597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25" y="6717506"/>
            <a:ext cx="7162799" cy="1404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48618" y="137795"/>
            <a:ext cx="988542" cy="914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7181" y="5621578"/>
            <a:ext cx="21831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spc="-5" dirty="0">
                <a:solidFill>
                  <a:srgbClr val="0462C1"/>
                </a:solidFill>
                <a:latin typeface="Calibri"/>
                <a:cs typeface="Calibri"/>
                <a:hlinkClick r:id="rId5"/>
              </a:rPr>
              <a:t>Home</a:t>
            </a:r>
            <a:r>
              <a:rPr sz="1800" spc="-45" dirty="0">
                <a:solidFill>
                  <a:srgbClr val="0462C1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1800" spc="-10" dirty="0">
                <a:solidFill>
                  <a:srgbClr val="0462C1"/>
                </a:solidFill>
                <a:latin typeface="Calibri"/>
                <a:cs typeface="Calibri"/>
                <a:hlinkClick r:id="rId5"/>
              </a:rPr>
              <a:t>(lifesideohio.org)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2274" y="231114"/>
            <a:ext cx="10490835" cy="5671185"/>
            <a:chOff x="472274" y="231114"/>
            <a:chExt cx="10490835" cy="5671185"/>
          </a:xfrm>
        </p:grpSpPr>
        <p:sp>
          <p:nvSpPr>
            <p:cNvPr id="7" name="object 7"/>
            <p:cNvSpPr/>
            <p:nvPr/>
          </p:nvSpPr>
          <p:spPr>
            <a:xfrm>
              <a:off x="767194" y="5817831"/>
              <a:ext cx="2184400" cy="15240"/>
            </a:xfrm>
            <a:custGeom>
              <a:avLst/>
              <a:gdLst/>
              <a:ahLst/>
              <a:cxnLst/>
              <a:rect l="l" t="t" r="r" b="b"/>
              <a:pathLst>
                <a:path w="2184400" h="15239">
                  <a:moveTo>
                    <a:pt x="218390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2183904" y="15240"/>
                  </a:lnTo>
                  <a:lnTo>
                    <a:pt x="2183904" y="0"/>
                  </a:lnTo>
                  <a:close/>
                </a:path>
              </a:pathLst>
            </a:custGeom>
            <a:solidFill>
              <a:srgbClr val="0462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274" y="231114"/>
              <a:ext cx="10490454" cy="567105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55065" y="6114694"/>
            <a:ext cx="2208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Home</a:t>
            </a:r>
            <a:r>
              <a:rPr sz="1800" u="heavy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(lifesideohio.org)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94" y="495046"/>
            <a:ext cx="583565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b="0" spc="-30" dirty="0">
                <a:solidFill>
                  <a:srgbClr val="000000"/>
                </a:solidFill>
                <a:latin typeface="Calibri Light"/>
                <a:cs typeface="Calibri Light"/>
              </a:rPr>
              <a:t>Nationally </a:t>
            </a:r>
            <a:r>
              <a:rPr sz="3700" b="0" spc="-50" dirty="0">
                <a:solidFill>
                  <a:srgbClr val="000000"/>
                </a:solidFill>
                <a:latin typeface="Calibri Light"/>
                <a:cs typeface="Calibri Light"/>
              </a:rPr>
              <a:t>Recognized</a:t>
            </a:r>
            <a:r>
              <a:rPr sz="3700" b="0" spc="-1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700" b="0" spc="-60" dirty="0">
                <a:solidFill>
                  <a:srgbClr val="000000"/>
                </a:solidFill>
                <a:latin typeface="Calibri Light"/>
                <a:cs typeface="Calibri Light"/>
              </a:rPr>
              <a:t>Trainings</a:t>
            </a:r>
            <a:endParaRPr sz="37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1600238"/>
            <a:ext cx="4025900" cy="452530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342126" y="2000503"/>
            <a:ext cx="3914140" cy="290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Akron </a:t>
            </a:r>
            <a:r>
              <a:rPr sz="1800" b="1" spc="-20" dirty="0">
                <a:latin typeface="Calibri"/>
                <a:cs typeface="Calibri"/>
              </a:rPr>
              <a:t>Children’s Trainings </a:t>
            </a:r>
            <a:r>
              <a:rPr sz="1800" b="1" spc="-10" dirty="0">
                <a:latin typeface="Calibri"/>
                <a:cs typeface="Calibri"/>
              </a:rPr>
              <a:t>available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for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45"/>
              </a:lnSpc>
            </a:pPr>
            <a:r>
              <a:rPr sz="1800" b="1" spc="-15" dirty="0">
                <a:latin typeface="Calibri"/>
                <a:cs typeface="Calibri"/>
              </a:rPr>
              <a:t>staff </a:t>
            </a:r>
            <a:r>
              <a:rPr sz="1800" b="1" dirty="0">
                <a:latin typeface="Calibri"/>
                <a:cs typeface="Calibri"/>
              </a:rPr>
              <a:t>and </a:t>
            </a:r>
            <a:r>
              <a:rPr sz="1800" b="1" spc="-5" dirty="0">
                <a:latin typeface="Calibri"/>
                <a:cs typeface="Calibri"/>
              </a:rPr>
              <a:t>community</a:t>
            </a:r>
            <a:endParaRPr sz="1800">
              <a:latin typeface="Calibri"/>
              <a:cs typeface="Calibri"/>
            </a:endParaRPr>
          </a:p>
          <a:p>
            <a:pPr marL="6985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dirty="0">
                <a:latin typeface="Calibri"/>
                <a:cs typeface="Calibri"/>
              </a:rPr>
              <a:t>QPR </a:t>
            </a:r>
            <a:r>
              <a:rPr sz="1700" spc="-10" dirty="0">
                <a:latin typeface="Calibri"/>
                <a:cs typeface="Calibri"/>
              </a:rPr>
              <a:t>Gatekeeping </a:t>
            </a:r>
            <a:r>
              <a:rPr sz="1700" dirty="0">
                <a:latin typeface="Calibri"/>
                <a:cs typeface="Calibri"/>
              </a:rPr>
              <a:t>Suicide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Prevention</a:t>
            </a:r>
            <a:endParaRPr sz="1700">
              <a:latin typeface="Calibri"/>
              <a:cs typeface="Calibri"/>
            </a:endParaRPr>
          </a:p>
          <a:p>
            <a:pPr marL="698500" marR="515620" indent="-228600">
              <a:lnSpc>
                <a:spcPct val="80000"/>
              </a:lnSpc>
              <a:spcBef>
                <a:spcPts val="49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dirty="0">
                <a:latin typeface="Calibri"/>
                <a:cs typeface="Calibri"/>
              </a:rPr>
              <a:t>Counseling </a:t>
            </a:r>
            <a:r>
              <a:rPr sz="1700" spc="-5" dirty="0">
                <a:latin typeface="Calibri"/>
                <a:cs typeface="Calibri"/>
              </a:rPr>
              <a:t>on </a:t>
            </a:r>
            <a:r>
              <a:rPr sz="1700" dirty="0">
                <a:latin typeface="Calibri"/>
                <a:cs typeface="Calibri"/>
              </a:rPr>
              <a:t>Access </a:t>
            </a:r>
            <a:r>
              <a:rPr sz="1700" spc="-5" dirty="0">
                <a:latin typeface="Calibri"/>
                <a:cs typeface="Calibri"/>
              </a:rPr>
              <a:t>to</a:t>
            </a:r>
            <a:r>
              <a:rPr sz="1700" spc="-1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Lethal  Means</a:t>
            </a:r>
            <a:endParaRPr sz="1700">
              <a:latin typeface="Calibri"/>
              <a:cs typeface="Calibri"/>
            </a:endParaRPr>
          </a:p>
          <a:p>
            <a:pPr marL="6985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dirty="0">
                <a:latin typeface="Calibri"/>
                <a:cs typeface="Calibri"/>
              </a:rPr>
              <a:t>Connect </a:t>
            </a:r>
            <a:r>
              <a:rPr sz="1700" spc="-10" dirty="0">
                <a:latin typeface="Calibri"/>
                <a:cs typeface="Calibri"/>
              </a:rPr>
              <a:t>Postvention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Strategies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800" b="1" spc="-5" dirty="0">
                <a:latin typeface="Calibri"/>
                <a:cs typeface="Calibri"/>
              </a:rPr>
              <a:t>Other Community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Partners</a:t>
            </a:r>
            <a:endParaRPr sz="1800">
              <a:latin typeface="Calibri"/>
              <a:cs typeface="Calibri"/>
            </a:endParaRPr>
          </a:p>
          <a:p>
            <a:pPr marL="6985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spc="-5" dirty="0">
                <a:latin typeface="Calibri"/>
                <a:cs typeface="Calibri"/>
              </a:rPr>
              <a:t>Mental </a:t>
            </a:r>
            <a:r>
              <a:rPr sz="1700" dirty="0">
                <a:latin typeface="Calibri"/>
                <a:cs typeface="Calibri"/>
              </a:rPr>
              <a:t>Health </a:t>
            </a:r>
            <a:r>
              <a:rPr sz="1700" spc="-10" dirty="0">
                <a:latin typeface="Calibri"/>
                <a:cs typeface="Calibri"/>
              </a:rPr>
              <a:t>First </a:t>
            </a:r>
            <a:r>
              <a:rPr sz="1700" spc="-5" dirty="0">
                <a:latin typeface="Calibri"/>
                <a:cs typeface="Calibri"/>
              </a:rPr>
              <a:t>Aid-RedOak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BH</a:t>
            </a:r>
            <a:endParaRPr sz="1700">
              <a:latin typeface="Calibri"/>
              <a:cs typeface="Calibri"/>
            </a:endParaRPr>
          </a:p>
          <a:p>
            <a:pPr marL="698500" indent="-228600">
              <a:lnSpc>
                <a:spcPts val="1835"/>
              </a:lnSpc>
              <a:spcBef>
                <a:spcPts val="9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spc="-40" dirty="0">
                <a:latin typeface="Calibri"/>
                <a:cs typeface="Calibri"/>
              </a:rPr>
              <a:t>VA </a:t>
            </a:r>
            <a:r>
              <a:rPr sz="1700" spc="-15" dirty="0">
                <a:latin typeface="Calibri"/>
                <a:cs typeface="Calibri"/>
              </a:rPr>
              <a:t>Trainings-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30" dirty="0">
                <a:latin typeface="Calibri"/>
                <a:cs typeface="Calibri"/>
              </a:rPr>
              <a:t>Veteran’s</a:t>
            </a:r>
            <a:endParaRPr sz="1700">
              <a:latin typeface="Calibri"/>
              <a:cs typeface="Calibri"/>
            </a:endParaRPr>
          </a:p>
          <a:p>
            <a:pPr marL="698500">
              <a:lnSpc>
                <a:spcPts val="1835"/>
              </a:lnSpc>
            </a:pPr>
            <a:r>
              <a:rPr sz="1700" spc="-10" dirty="0">
                <a:latin typeface="Calibri"/>
                <a:cs typeface="Calibri"/>
              </a:rPr>
              <a:t>Administration</a:t>
            </a:r>
            <a:endParaRPr sz="1700">
              <a:latin typeface="Calibri"/>
              <a:cs typeface="Calibri"/>
            </a:endParaRPr>
          </a:p>
          <a:p>
            <a:pPr marL="698500" indent="-228600">
              <a:lnSpc>
                <a:spcPct val="100000"/>
              </a:lnSpc>
              <a:spcBef>
                <a:spcPts val="8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dirty="0">
                <a:latin typeface="Calibri"/>
                <a:cs typeface="Calibri"/>
              </a:rPr>
              <a:t>QPR- </a:t>
            </a:r>
            <a:r>
              <a:rPr sz="1700" spc="-15" dirty="0">
                <a:latin typeface="Calibri"/>
                <a:cs typeface="Calibri"/>
              </a:rPr>
              <a:t>Variety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204" y="6314947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381" y="4568825"/>
            <a:ext cx="2286000" cy="2289175"/>
          </a:xfrm>
          <a:custGeom>
            <a:avLst/>
            <a:gdLst/>
            <a:ahLst/>
            <a:cxnLst/>
            <a:rect l="l" t="t" r="r" b="b"/>
            <a:pathLst>
              <a:path w="2286000" h="2289175">
                <a:moveTo>
                  <a:pt x="2285619" y="0"/>
                </a:moveTo>
                <a:lnTo>
                  <a:pt x="2063115" y="11175"/>
                </a:lnTo>
                <a:lnTo>
                  <a:pt x="2014612" y="16621"/>
                </a:lnTo>
                <a:lnTo>
                  <a:pt x="1966418" y="23068"/>
                </a:lnTo>
                <a:lnTo>
                  <a:pt x="1918546" y="30504"/>
                </a:lnTo>
                <a:lnTo>
                  <a:pt x="1871004" y="38920"/>
                </a:lnTo>
                <a:lnTo>
                  <a:pt x="1823804" y="48305"/>
                </a:lnTo>
                <a:lnTo>
                  <a:pt x="1776957" y="58648"/>
                </a:lnTo>
                <a:lnTo>
                  <a:pt x="1730473" y="69939"/>
                </a:lnTo>
                <a:lnTo>
                  <a:pt x="1684363" y="82166"/>
                </a:lnTo>
                <a:lnTo>
                  <a:pt x="1638637" y="95319"/>
                </a:lnTo>
                <a:lnTo>
                  <a:pt x="1593307" y="109388"/>
                </a:lnTo>
                <a:lnTo>
                  <a:pt x="1548382" y="124362"/>
                </a:lnTo>
                <a:lnTo>
                  <a:pt x="1503874" y="140229"/>
                </a:lnTo>
                <a:lnTo>
                  <a:pt x="1459794" y="156980"/>
                </a:lnTo>
                <a:lnTo>
                  <a:pt x="1416151" y="174604"/>
                </a:lnTo>
                <a:lnTo>
                  <a:pt x="1372957" y="193090"/>
                </a:lnTo>
                <a:lnTo>
                  <a:pt x="1330222" y="212427"/>
                </a:lnTo>
                <a:lnTo>
                  <a:pt x="1287958" y="232604"/>
                </a:lnTo>
                <a:lnTo>
                  <a:pt x="1246174" y="253612"/>
                </a:lnTo>
                <a:lnTo>
                  <a:pt x="1204881" y="275439"/>
                </a:lnTo>
                <a:lnTo>
                  <a:pt x="1164090" y="298074"/>
                </a:lnTo>
                <a:lnTo>
                  <a:pt x="1123812" y="321508"/>
                </a:lnTo>
                <a:lnTo>
                  <a:pt x="1084058" y="345728"/>
                </a:lnTo>
                <a:lnTo>
                  <a:pt x="1044838" y="370725"/>
                </a:lnTo>
                <a:lnTo>
                  <a:pt x="1006162" y="396489"/>
                </a:lnTo>
                <a:lnTo>
                  <a:pt x="968042" y="423007"/>
                </a:lnTo>
                <a:lnTo>
                  <a:pt x="930488" y="450270"/>
                </a:lnTo>
                <a:lnTo>
                  <a:pt x="893510" y="478267"/>
                </a:lnTo>
                <a:lnTo>
                  <a:pt x="857121" y="506986"/>
                </a:lnTo>
                <a:lnTo>
                  <a:pt x="821329" y="536419"/>
                </a:lnTo>
                <a:lnTo>
                  <a:pt x="786146" y="566553"/>
                </a:lnTo>
                <a:lnTo>
                  <a:pt x="751583" y="597378"/>
                </a:lnTo>
                <a:lnTo>
                  <a:pt x="717650" y="628884"/>
                </a:lnTo>
                <a:lnTo>
                  <a:pt x="684358" y="661060"/>
                </a:lnTo>
                <a:lnTo>
                  <a:pt x="651718" y="693894"/>
                </a:lnTo>
                <a:lnTo>
                  <a:pt x="619740" y="727377"/>
                </a:lnTo>
                <a:lnTo>
                  <a:pt x="588434" y="761498"/>
                </a:lnTo>
                <a:lnTo>
                  <a:pt x="557813" y="796246"/>
                </a:lnTo>
                <a:lnTo>
                  <a:pt x="527886" y="831610"/>
                </a:lnTo>
                <a:lnTo>
                  <a:pt x="498663" y="867580"/>
                </a:lnTo>
                <a:lnTo>
                  <a:pt x="470157" y="904145"/>
                </a:lnTo>
                <a:lnTo>
                  <a:pt x="442376" y="941294"/>
                </a:lnTo>
                <a:lnTo>
                  <a:pt x="415333" y="979017"/>
                </a:lnTo>
                <a:lnTo>
                  <a:pt x="389038" y="1017303"/>
                </a:lnTo>
                <a:lnTo>
                  <a:pt x="363500" y="1056141"/>
                </a:lnTo>
                <a:lnTo>
                  <a:pt x="338732" y="1095521"/>
                </a:lnTo>
                <a:lnTo>
                  <a:pt x="314744" y="1135432"/>
                </a:lnTo>
                <a:lnTo>
                  <a:pt x="291546" y="1175863"/>
                </a:lnTo>
                <a:lnTo>
                  <a:pt x="269150" y="1216803"/>
                </a:lnTo>
                <a:lnTo>
                  <a:pt x="247565" y="1258243"/>
                </a:lnTo>
                <a:lnTo>
                  <a:pt x="226802" y="1300170"/>
                </a:lnTo>
                <a:lnTo>
                  <a:pt x="206873" y="1342575"/>
                </a:lnTo>
                <a:lnTo>
                  <a:pt x="187788" y="1385447"/>
                </a:lnTo>
                <a:lnTo>
                  <a:pt x="169557" y="1428776"/>
                </a:lnTo>
                <a:lnTo>
                  <a:pt x="152191" y="1472549"/>
                </a:lnTo>
                <a:lnTo>
                  <a:pt x="135701" y="1516758"/>
                </a:lnTo>
                <a:lnTo>
                  <a:pt x="120098" y="1561390"/>
                </a:lnTo>
                <a:lnTo>
                  <a:pt x="105392" y="1606437"/>
                </a:lnTo>
                <a:lnTo>
                  <a:pt x="91594" y="1651885"/>
                </a:lnTo>
                <a:lnTo>
                  <a:pt x="78715" y="1697726"/>
                </a:lnTo>
                <a:lnTo>
                  <a:pt x="66765" y="1743949"/>
                </a:lnTo>
                <a:lnTo>
                  <a:pt x="55755" y="1790542"/>
                </a:lnTo>
                <a:lnTo>
                  <a:pt x="45696" y="1837495"/>
                </a:lnTo>
                <a:lnTo>
                  <a:pt x="36598" y="1884797"/>
                </a:lnTo>
                <a:lnTo>
                  <a:pt x="28472" y="1932439"/>
                </a:lnTo>
                <a:lnTo>
                  <a:pt x="21328" y="1980408"/>
                </a:lnTo>
                <a:lnTo>
                  <a:pt x="15178" y="2028694"/>
                </a:lnTo>
                <a:lnTo>
                  <a:pt x="10033" y="2077288"/>
                </a:lnTo>
                <a:lnTo>
                  <a:pt x="0" y="2289175"/>
                </a:lnTo>
                <a:lnTo>
                  <a:pt x="76708" y="2289175"/>
                </a:lnTo>
                <a:lnTo>
                  <a:pt x="86360" y="2084641"/>
                </a:lnTo>
                <a:lnTo>
                  <a:pt x="91498" y="2036228"/>
                </a:lnTo>
                <a:lnTo>
                  <a:pt x="97667" y="1988130"/>
                </a:lnTo>
                <a:lnTo>
                  <a:pt x="104856" y="1940359"/>
                </a:lnTo>
                <a:lnTo>
                  <a:pt x="113054" y="1892925"/>
                </a:lnTo>
                <a:lnTo>
                  <a:pt x="122249" y="1845840"/>
                </a:lnTo>
                <a:lnTo>
                  <a:pt x="132430" y="1799116"/>
                </a:lnTo>
                <a:lnTo>
                  <a:pt x="143585" y="1752764"/>
                </a:lnTo>
                <a:lnTo>
                  <a:pt x="155704" y="1706795"/>
                </a:lnTo>
                <a:lnTo>
                  <a:pt x="168774" y="1661220"/>
                </a:lnTo>
                <a:lnTo>
                  <a:pt x="182785" y="1616050"/>
                </a:lnTo>
                <a:lnTo>
                  <a:pt x="197726" y="1571298"/>
                </a:lnTo>
                <a:lnTo>
                  <a:pt x="213584" y="1526974"/>
                </a:lnTo>
                <a:lnTo>
                  <a:pt x="230349" y="1483090"/>
                </a:lnTo>
                <a:lnTo>
                  <a:pt x="248009" y="1439656"/>
                </a:lnTo>
                <a:lnTo>
                  <a:pt x="266554" y="1396685"/>
                </a:lnTo>
                <a:lnTo>
                  <a:pt x="285971" y="1354187"/>
                </a:lnTo>
                <a:lnTo>
                  <a:pt x="306250" y="1312174"/>
                </a:lnTo>
                <a:lnTo>
                  <a:pt x="327378" y="1270657"/>
                </a:lnTo>
                <a:lnTo>
                  <a:pt x="349346" y="1229648"/>
                </a:lnTo>
                <a:lnTo>
                  <a:pt x="372141" y="1189157"/>
                </a:lnTo>
                <a:lnTo>
                  <a:pt x="395752" y="1149197"/>
                </a:lnTo>
                <a:lnTo>
                  <a:pt x="420168" y="1109777"/>
                </a:lnTo>
                <a:lnTo>
                  <a:pt x="445377" y="1070911"/>
                </a:lnTo>
                <a:lnTo>
                  <a:pt x="471369" y="1032609"/>
                </a:lnTo>
                <a:lnTo>
                  <a:pt x="498131" y="994881"/>
                </a:lnTo>
                <a:lnTo>
                  <a:pt x="525654" y="957741"/>
                </a:lnTo>
                <a:lnTo>
                  <a:pt x="553924" y="921198"/>
                </a:lnTo>
                <a:lnTo>
                  <a:pt x="582931" y="885265"/>
                </a:lnTo>
                <a:lnTo>
                  <a:pt x="612664" y="849952"/>
                </a:lnTo>
                <a:lnTo>
                  <a:pt x="643111" y="815271"/>
                </a:lnTo>
                <a:lnTo>
                  <a:pt x="674262" y="781233"/>
                </a:lnTo>
                <a:lnTo>
                  <a:pt x="706103" y="747850"/>
                </a:lnTo>
                <a:lnTo>
                  <a:pt x="738626" y="715132"/>
                </a:lnTo>
                <a:lnTo>
                  <a:pt x="771817" y="683091"/>
                </a:lnTo>
                <a:lnTo>
                  <a:pt x="805666" y="651739"/>
                </a:lnTo>
                <a:lnTo>
                  <a:pt x="840162" y="621087"/>
                </a:lnTo>
                <a:lnTo>
                  <a:pt x="875292" y="591145"/>
                </a:lnTo>
                <a:lnTo>
                  <a:pt x="911047" y="561926"/>
                </a:lnTo>
                <a:lnTo>
                  <a:pt x="947413" y="533441"/>
                </a:lnTo>
                <a:lnTo>
                  <a:pt x="984381" y="505700"/>
                </a:lnTo>
                <a:lnTo>
                  <a:pt x="1021939" y="478716"/>
                </a:lnTo>
                <a:lnTo>
                  <a:pt x="1060076" y="452500"/>
                </a:lnTo>
                <a:lnTo>
                  <a:pt x="1098779" y="427062"/>
                </a:lnTo>
                <a:lnTo>
                  <a:pt x="1138039" y="402414"/>
                </a:lnTo>
                <a:lnTo>
                  <a:pt x="1177843" y="378568"/>
                </a:lnTo>
                <a:lnTo>
                  <a:pt x="1218180" y="355535"/>
                </a:lnTo>
                <a:lnTo>
                  <a:pt x="1259039" y="333326"/>
                </a:lnTo>
                <a:lnTo>
                  <a:pt x="1300409" y="311952"/>
                </a:lnTo>
                <a:lnTo>
                  <a:pt x="1342279" y="291425"/>
                </a:lnTo>
                <a:lnTo>
                  <a:pt x="1384636" y="271756"/>
                </a:lnTo>
                <a:lnTo>
                  <a:pt x="1427470" y="252956"/>
                </a:lnTo>
                <a:lnTo>
                  <a:pt x="1470769" y="235037"/>
                </a:lnTo>
                <a:lnTo>
                  <a:pt x="1514523" y="218010"/>
                </a:lnTo>
                <a:lnTo>
                  <a:pt x="1558719" y="201886"/>
                </a:lnTo>
                <a:lnTo>
                  <a:pt x="1603346" y="186677"/>
                </a:lnTo>
                <a:lnTo>
                  <a:pt x="1648394" y="172394"/>
                </a:lnTo>
                <a:lnTo>
                  <a:pt x="1693851" y="159048"/>
                </a:lnTo>
                <a:lnTo>
                  <a:pt x="1739705" y="146650"/>
                </a:lnTo>
                <a:lnTo>
                  <a:pt x="1785945" y="135212"/>
                </a:lnTo>
                <a:lnTo>
                  <a:pt x="1832560" y="124746"/>
                </a:lnTo>
                <a:lnTo>
                  <a:pt x="1879538" y="115262"/>
                </a:lnTo>
                <a:lnTo>
                  <a:pt x="1926869" y="106771"/>
                </a:lnTo>
                <a:lnTo>
                  <a:pt x="1974541" y="99286"/>
                </a:lnTo>
                <a:lnTo>
                  <a:pt x="2022542" y="92817"/>
                </a:lnTo>
                <a:lnTo>
                  <a:pt x="2070862" y="87375"/>
                </a:lnTo>
                <a:lnTo>
                  <a:pt x="2285619" y="76581"/>
                </a:lnTo>
                <a:lnTo>
                  <a:pt x="2285619" y="0"/>
                </a:lnTo>
                <a:close/>
              </a:path>
              <a:path w="2286000" h="2289175">
                <a:moveTo>
                  <a:pt x="2285619" y="153162"/>
                </a:moveTo>
                <a:lnTo>
                  <a:pt x="2078736" y="163575"/>
                </a:lnTo>
                <a:lnTo>
                  <a:pt x="2030605" y="169012"/>
                </a:lnTo>
                <a:lnTo>
                  <a:pt x="1982802" y="175505"/>
                </a:lnTo>
                <a:lnTo>
                  <a:pt x="1935339" y="183041"/>
                </a:lnTo>
                <a:lnTo>
                  <a:pt x="1888227" y="191609"/>
                </a:lnTo>
                <a:lnTo>
                  <a:pt x="1841479" y="201198"/>
                </a:lnTo>
                <a:lnTo>
                  <a:pt x="1795107" y="211794"/>
                </a:lnTo>
                <a:lnTo>
                  <a:pt x="1749122" y="223386"/>
                </a:lnTo>
                <a:lnTo>
                  <a:pt x="1703537" y="235962"/>
                </a:lnTo>
                <a:lnTo>
                  <a:pt x="1658363" y="249510"/>
                </a:lnTo>
                <a:lnTo>
                  <a:pt x="1613613" y="264018"/>
                </a:lnTo>
                <a:lnTo>
                  <a:pt x="1569299" y="279474"/>
                </a:lnTo>
                <a:lnTo>
                  <a:pt x="1525431" y="295866"/>
                </a:lnTo>
                <a:lnTo>
                  <a:pt x="1482024" y="313182"/>
                </a:lnTo>
                <a:lnTo>
                  <a:pt x="1439088" y="331410"/>
                </a:lnTo>
                <a:lnTo>
                  <a:pt x="1396635" y="350538"/>
                </a:lnTo>
                <a:lnTo>
                  <a:pt x="1354678" y="370554"/>
                </a:lnTo>
                <a:lnTo>
                  <a:pt x="1313229" y="391446"/>
                </a:lnTo>
                <a:lnTo>
                  <a:pt x="1272299" y="413202"/>
                </a:lnTo>
                <a:lnTo>
                  <a:pt x="1231900" y="435810"/>
                </a:lnTo>
                <a:lnTo>
                  <a:pt x="1192045" y="459258"/>
                </a:lnTo>
                <a:lnTo>
                  <a:pt x="1152746" y="483534"/>
                </a:lnTo>
                <a:lnTo>
                  <a:pt x="1114013" y="508626"/>
                </a:lnTo>
                <a:lnTo>
                  <a:pt x="1075861" y="534522"/>
                </a:lnTo>
                <a:lnTo>
                  <a:pt x="1038299" y="561210"/>
                </a:lnTo>
                <a:lnTo>
                  <a:pt x="1001342" y="588679"/>
                </a:lnTo>
                <a:lnTo>
                  <a:pt x="964999" y="616915"/>
                </a:lnTo>
                <a:lnTo>
                  <a:pt x="929284" y="645907"/>
                </a:lnTo>
                <a:lnTo>
                  <a:pt x="894208" y="675644"/>
                </a:lnTo>
                <a:lnTo>
                  <a:pt x="859784" y="706112"/>
                </a:lnTo>
                <a:lnTo>
                  <a:pt x="826023" y="737301"/>
                </a:lnTo>
                <a:lnTo>
                  <a:pt x="792938" y="769197"/>
                </a:lnTo>
                <a:lnTo>
                  <a:pt x="760540" y="801790"/>
                </a:lnTo>
                <a:lnTo>
                  <a:pt x="728841" y="835067"/>
                </a:lnTo>
                <a:lnTo>
                  <a:pt x="697854" y="869015"/>
                </a:lnTo>
                <a:lnTo>
                  <a:pt x="667590" y="903624"/>
                </a:lnTo>
                <a:lnTo>
                  <a:pt x="638061" y="938882"/>
                </a:lnTo>
                <a:lnTo>
                  <a:pt x="609279" y="974775"/>
                </a:lnTo>
                <a:lnTo>
                  <a:pt x="581257" y="1011292"/>
                </a:lnTo>
                <a:lnTo>
                  <a:pt x="554007" y="1048422"/>
                </a:lnTo>
                <a:lnTo>
                  <a:pt x="527539" y="1086151"/>
                </a:lnTo>
                <a:lnTo>
                  <a:pt x="501867" y="1124469"/>
                </a:lnTo>
                <a:lnTo>
                  <a:pt x="477002" y="1163363"/>
                </a:lnTo>
                <a:lnTo>
                  <a:pt x="452956" y="1202821"/>
                </a:lnTo>
                <a:lnTo>
                  <a:pt x="429742" y="1242831"/>
                </a:lnTo>
                <a:lnTo>
                  <a:pt x="407371" y="1283381"/>
                </a:lnTo>
                <a:lnTo>
                  <a:pt x="385855" y="1324460"/>
                </a:lnTo>
                <a:lnTo>
                  <a:pt x="365207" y="1366055"/>
                </a:lnTo>
                <a:lnTo>
                  <a:pt x="345437" y="1408153"/>
                </a:lnTo>
                <a:lnTo>
                  <a:pt x="326559" y="1450744"/>
                </a:lnTo>
                <a:lnTo>
                  <a:pt x="308584" y="1493816"/>
                </a:lnTo>
                <a:lnTo>
                  <a:pt x="291525" y="1537355"/>
                </a:lnTo>
                <a:lnTo>
                  <a:pt x="275392" y="1581351"/>
                </a:lnTo>
                <a:lnTo>
                  <a:pt x="260199" y="1625791"/>
                </a:lnTo>
                <a:lnTo>
                  <a:pt x="245957" y="1670663"/>
                </a:lnTo>
                <a:lnTo>
                  <a:pt x="232678" y="1715955"/>
                </a:lnTo>
                <a:lnTo>
                  <a:pt x="220374" y="1761655"/>
                </a:lnTo>
                <a:lnTo>
                  <a:pt x="209057" y="1807752"/>
                </a:lnTo>
                <a:lnTo>
                  <a:pt x="198740" y="1854233"/>
                </a:lnTo>
                <a:lnTo>
                  <a:pt x="189434" y="1901086"/>
                </a:lnTo>
                <a:lnTo>
                  <a:pt x="181150" y="1948300"/>
                </a:lnTo>
                <a:lnTo>
                  <a:pt x="173902" y="1995861"/>
                </a:lnTo>
                <a:lnTo>
                  <a:pt x="167701" y="2043759"/>
                </a:lnTo>
                <a:lnTo>
                  <a:pt x="162560" y="2091982"/>
                </a:lnTo>
                <a:lnTo>
                  <a:pt x="153289" y="2289175"/>
                </a:lnTo>
                <a:lnTo>
                  <a:pt x="2285619" y="2289175"/>
                </a:lnTo>
                <a:lnTo>
                  <a:pt x="2285619" y="153162"/>
                </a:lnTo>
                <a:close/>
              </a:path>
            </a:pathLst>
          </a:custGeom>
          <a:solidFill>
            <a:srgbClr val="61121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888238"/>
            <a:ext cx="5037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61080F"/>
                </a:solidFill>
                <a:latin typeface="Calibri"/>
                <a:cs typeface="Calibri"/>
              </a:rPr>
              <a:t>Big </a:t>
            </a:r>
            <a:r>
              <a:rPr sz="3600" spc="-5" dirty="0">
                <a:solidFill>
                  <a:srgbClr val="61080F"/>
                </a:solidFill>
                <a:latin typeface="Calibri"/>
                <a:cs typeface="Calibri"/>
              </a:rPr>
              <a:t>Picture: </a:t>
            </a:r>
            <a:r>
              <a:rPr sz="3600" dirty="0">
                <a:solidFill>
                  <a:srgbClr val="61080F"/>
                </a:solidFill>
                <a:latin typeface="Calibri"/>
                <a:cs typeface="Calibri"/>
              </a:rPr>
              <a:t>Adult</a:t>
            </a:r>
            <a:r>
              <a:rPr sz="3600" spc="-135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61080F"/>
                </a:solidFill>
                <a:latin typeface="Calibri"/>
                <a:cs typeface="Calibri"/>
              </a:rPr>
              <a:t>Numbers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7476" y="3591559"/>
            <a:ext cx="18199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12.8 million  adults think  about</a:t>
            </a:r>
            <a:r>
              <a:rPr sz="2400" spc="-6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suicide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36211" y="3591559"/>
            <a:ext cx="11264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plan a  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met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ho</a:t>
            </a:r>
            <a:r>
              <a:rPr sz="2400" spc="-15" dirty="0">
                <a:solidFill>
                  <a:srgbClr val="252525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36055" y="3591559"/>
            <a:ext cx="1280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attempts.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36055" y="4322775"/>
            <a:ext cx="16294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And </a:t>
            </a:r>
            <a:r>
              <a:rPr sz="2400" spc="-10" dirty="0">
                <a:solidFill>
                  <a:srgbClr val="252525"/>
                </a:solidFill>
                <a:latin typeface="Arial"/>
                <a:cs typeface="Arial"/>
              </a:rPr>
              <a:t>that’s</a:t>
            </a:r>
            <a:r>
              <a:rPr sz="2400" spc="-7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95766" y="3225800"/>
            <a:ext cx="21361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Approximately  49,000+</a:t>
            </a:r>
            <a:r>
              <a:rPr sz="2400" spc="-3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people  die by</a:t>
            </a:r>
            <a:r>
              <a:rPr sz="2400" spc="-1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suicide.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25370" y="1685925"/>
            <a:ext cx="6057265" cy="3200400"/>
            <a:chOff x="2325370" y="1685925"/>
            <a:chExt cx="6057265" cy="3200400"/>
          </a:xfrm>
        </p:grpSpPr>
        <p:sp>
          <p:nvSpPr>
            <p:cNvPr id="10" name="object 10"/>
            <p:cNvSpPr/>
            <p:nvPr/>
          </p:nvSpPr>
          <p:spPr>
            <a:xfrm>
              <a:off x="8123173" y="3183889"/>
              <a:ext cx="253365" cy="1280160"/>
            </a:xfrm>
            <a:custGeom>
              <a:avLst/>
              <a:gdLst/>
              <a:ahLst/>
              <a:cxnLst/>
              <a:rect l="l" t="t" r="r" b="b"/>
              <a:pathLst>
                <a:path w="253365" h="1280160">
                  <a:moveTo>
                    <a:pt x="252983" y="0"/>
                  </a:moveTo>
                  <a:lnTo>
                    <a:pt x="192150" y="0"/>
                  </a:lnTo>
                  <a:lnTo>
                    <a:pt x="147574" y="635"/>
                  </a:lnTo>
                  <a:lnTo>
                    <a:pt x="119260" y="1994"/>
                  </a:lnTo>
                  <a:lnTo>
                    <a:pt x="97091" y="3889"/>
                  </a:lnTo>
                  <a:lnTo>
                    <a:pt x="82637" y="6189"/>
                  </a:lnTo>
                  <a:lnTo>
                    <a:pt x="77470" y="8762"/>
                  </a:lnTo>
                  <a:lnTo>
                    <a:pt x="77470" y="631190"/>
                  </a:lnTo>
                  <a:lnTo>
                    <a:pt x="72322" y="633835"/>
                  </a:lnTo>
                  <a:lnTo>
                    <a:pt x="57912" y="636158"/>
                  </a:lnTo>
                  <a:lnTo>
                    <a:pt x="35786" y="638030"/>
                  </a:lnTo>
                  <a:lnTo>
                    <a:pt x="7493" y="639318"/>
                  </a:lnTo>
                  <a:lnTo>
                    <a:pt x="0" y="639445"/>
                  </a:lnTo>
                  <a:lnTo>
                    <a:pt x="0" y="640588"/>
                  </a:lnTo>
                  <a:lnTo>
                    <a:pt x="57911" y="643969"/>
                  </a:lnTo>
                  <a:lnTo>
                    <a:pt x="77470" y="648843"/>
                  </a:lnTo>
                  <a:lnTo>
                    <a:pt x="77470" y="1271270"/>
                  </a:lnTo>
                  <a:lnTo>
                    <a:pt x="86494" y="1274748"/>
                  </a:lnTo>
                  <a:lnTo>
                    <a:pt x="111093" y="1277572"/>
                  </a:lnTo>
                  <a:lnTo>
                    <a:pt x="147550" y="1279467"/>
                  </a:lnTo>
                  <a:lnTo>
                    <a:pt x="192150" y="1280160"/>
                  </a:lnTo>
                  <a:lnTo>
                    <a:pt x="252983" y="1280160"/>
                  </a:lnTo>
                  <a:lnTo>
                    <a:pt x="208329" y="1279467"/>
                  </a:lnTo>
                  <a:lnTo>
                    <a:pt x="171878" y="1277572"/>
                  </a:lnTo>
                  <a:lnTo>
                    <a:pt x="147310" y="1274748"/>
                  </a:lnTo>
                  <a:lnTo>
                    <a:pt x="138302" y="1271270"/>
                  </a:lnTo>
                  <a:lnTo>
                    <a:pt x="138302" y="648843"/>
                  </a:lnTo>
                  <a:lnTo>
                    <a:pt x="129278" y="645437"/>
                  </a:lnTo>
                  <a:lnTo>
                    <a:pt x="104679" y="642651"/>
                  </a:lnTo>
                  <a:lnTo>
                    <a:pt x="68222" y="640770"/>
                  </a:lnTo>
                  <a:lnTo>
                    <a:pt x="23622" y="640080"/>
                  </a:lnTo>
                  <a:lnTo>
                    <a:pt x="68222" y="639387"/>
                  </a:lnTo>
                  <a:lnTo>
                    <a:pt x="104679" y="637492"/>
                  </a:lnTo>
                  <a:lnTo>
                    <a:pt x="129278" y="634668"/>
                  </a:lnTo>
                  <a:lnTo>
                    <a:pt x="138302" y="631190"/>
                  </a:lnTo>
                  <a:lnTo>
                    <a:pt x="138302" y="8762"/>
                  </a:lnTo>
                  <a:lnTo>
                    <a:pt x="143450" y="6189"/>
                  </a:lnTo>
                  <a:lnTo>
                    <a:pt x="157860" y="3889"/>
                  </a:lnTo>
                  <a:lnTo>
                    <a:pt x="179986" y="1994"/>
                  </a:lnTo>
                  <a:lnTo>
                    <a:pt x="208279" y="635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6108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23173" y="3183889"/>
              <a:ext cx="253365" cy="1280160"/>
            </a:xfrm>
            <a:custGeom>
              <a:avLst/>
              <a:gdLst/>
              <a:ahLst/>
              <a:cxnLst/>
              <a:rect l="l" t="t" r="r" b="b"/>
              <a:pathLst>
                <a:path w="253365" h="1280160">
                  <a:moveTo>
                    <a:pt x="192150" y="0"/>
                  </a:moveTo>
                  <a:lnTo>
                    <a:pt x="252983" y="0"/>
                  </a:lnTo>
                  <a:lnTo>
                    <a:pt x="208279" y="635"/>
                  </a:lnTo>
                  <a:lnTo>
                    <a:pt x="179986" y="1994"/>
                  </a:lnTo>
                  <a:lnTo>
                    <a:pt x="157860" y="3889"/>
                  </a:lnTo>
                  <a:lnTo>
                    <a:pt x="143450" y="6189"/>
                  </a:lnTo>
                  <a:lnTo>
                    <a:pt x="138302" y="8762"/>
                  </a:lnTo>
                  <a:lnTo>
                    <a:pt x="138302" y="631190"/>
                  </a:lnTo>
                  <a:lnTo>
                    <a:pt x="129278" y="634668"/>
                  </a:lnTo>
                  <a:lnTo>
                    <a:pt x="104679" y="637492"/>
                  </a:lnTo>
                  <a:lnTo>
                    <a:pt x="68222" y="639387"/>
                  </a:lnTo>
                  <a:lnTo>
                    <a:pt x="23622" y="640080"/>
                  </a:lnTo>
                  <a:lnTo>
                    <a:pt x="68222" y="640770"/>
                  </a:lnTo>
                  <a:lnTo>
                    <a:pt x="104679" y="642651"/>
                  </a:lnTo>
                  <a:lnTo>
                    <a:pt x="129278" y="645437"/>
                  </a:lnTo>
                  <a:lnTo>
                    <a:pt x="138302" y="648843"/>
                  </a:lnTo>
                  <a:lnTo>
                    <a:pt x="138302" y="700722"/>
                  </a:lnTo>
                  <a:lnTo>
                    <a:pt x="138302" y="752601"/>
                  </a:lnTo>
                  <a:lnTo>
                    <a:pt x="138302" y="1271270"/>
                  </a:lnTo>
                  <a:lnTo>
                    <a:pt x="147310" y="1274748"/>
                  </a:lnTo>
                  <a:lnTo>
                    <a:pt x="171878" y="1277572"/>
                  </a:lnTo>
                  <a:lnTo>
                    <a:pt x="208329" y="1279467"/>
                  </a:lnTo>
                  <a:lnTo>
                    <a:pt x="252983" y="1280160"/>
                  </a:lnTo>
                  <a:lnTo>
                    <a:pt x="192150" y="1280160"/>
                  </a:lnTo>
                  <a:lnTo>
                    <a:pt x="147550" y="1279467"/>
                  </a:lnTo>
                  <a:lnTo>
                    <a:pt x="111093" y="1277572"/>
                  </a:lnTo>
                  <a:lnTo>
                    <a:pt x="86494" y="1274748"/>
                  </a:lnTo>
                  <a:lnTo>
                    <a:pt x="77470" y="1271270"/>
                  </a:lnTo>
                  <a:lnTo>
                    <a:pt x="77470" y="1219419"/>
                  </a:lnTo>
                  <a:lnTo>
                    <a:pt x="77470" y="1167564"/>
                  </a:lnTo>
                  <a:lnTo>
                    <a:pt x="77470" y="648843"/>
                  </a:lnTo>
                  <a:lnTo>
                    <a:pt x="72322" y="646269"/>
                  </a:lnTo>
                  <a:lnTo>
                    <a:pt x="57911" y="643969"/>
                  </a:lnTo>
                  <a:lnTo>
                    <a:pt x="35786" y="642074"/>
                  </a:lnTo>
                  <a:lnTo>
                    <a:pt x="7493" y="640715"/>
                  </a:lnTo>
                  <a:lnTo>
                    <a:pt x="0" y="640588"/>
                  </a:lnTo>
                  <a:lnTo>
                    <a:pt x="0" y="639445"/>
                  </a:lnTo>
                  <a:lnTo>
                    <a:pt x="57912" y="636158"/>
                  </a:lnTo>
                  <a:lnTo>
                    <a:pt x="77470" y="631190"/>
                  </a:lnTo>
                  <a:lnTo>
                    <a:pt x="77470" y="8762"/>
                  </a:lnTo>
                  <a:lnTo>
                    <a:pt x="82637" y="6189"/>
                  </a:lnTo>
                  <a:lnTo>
                    <a:pt x="97091" y="3889"/>
                  </a:lnTo>
                  <a:lnTo>
                    <a:pt x="119260" y="1994"/>
                  </a:lnTo>
                  <a:lnTo>
                    <a:pt x="147574" y="635"/>
                  </a:lnTo>
                  <a:lnTo>
                    <a:pt x="192150" y="0"/>
                  </a:lnTo>
                  <a:close/>
                </a:path>
              </a:pathLst>
            </a:custGeom>
            <a:ln w="12700">
              <a:solidFill>
                <a:srgbClr val="6112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5370" y="1685925"/>
              <a:ext cx="6050787" cy="32004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21608" y="2584830"/>
              <a:ext cx="394970" cy="22860"/>
            </a:xfrm>
            <a:custGeom>
              <a:avLst/>
              <a:gdLst/>
              <a:ahLst/>
              <a:cxnLst/>
              <a:rect l="l" t="t" r="r" b="b"/>
              <a:pathLst>
                <a:path w="394970" h="22860">
                  <a:moveTo>
                    <a:pt x="394715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394715" y="22860"/>
                  </a:lnTo>
                  <a:lnTo>
                    <a:pt x="3947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132076" y="2286711"/>
            <a:ext cx="77882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5400" b="1" spc="-720" dirty="0">
                <a:solidFill>
                  <a:srgbClr val="61080F"/>
                </a:solidFill>
                <a:latin typeface="Calibri"/>
                <a:cs typeface="Calibri"/>
              </a:rPr>
              <a:t>Thin</a:t>
            </a:r>
            <a:r>
              <a:rPr sz="8100" b="1" spc="-1080" baseline="18518" dirty="0">
                <a:latin typeface="Calibri"/>
                <a:cs typeface="Calibri"/>
              </a:rPr>
              <a:t>1</a:t>
            </a:r>
            <a:r>
              <a:rPr sz="5400" b="1" spc="-720" dirty="0">
                <a:solidFill>
                  <a:srgbClr val="61080F"/>
                </a:solidFill>
                <a:latin typeface="Calibri"/>
                <a:cs typeface="Calibri"/>
              </a:rPr>
              <a:t>k</a:t>
            </a:r>
            <a:r>
              <a:rPr sz="8100" b="1" spc="-1080" baseline="18518" dirty="0">
                <a:latin typeface="Calibri"/>
                <a:cs typeface="Calibri"/>
              </a:rPr>
              <a:t>1</a:t>
            </a:r>
            <a:r>
              <a:rPr sz="5400" b="1" spc="-1080" baseline="53240" dirty="0">
                <a:latin typeface="Calibri"/>
                <a:cs typeface="Calibri"/>
              </a:rPr>
              <a:t>t</a:t>
            </a:r>
            <a:r>
              <a:rPr sz="5400" b="1" spc="-720" dirty="0">
                <a:solidFill>
                  <a:srgbClr val="61080F"/>
                </a:solidFill>
                <a:latin typeface="Calibri"/>
                <a:cs typeface="Calibri"/>
              </a:rPr>
              <a:t>.</a:t>
            </a:r>
            <a:r>
              <a:rPr sz="5400" b="1" spc="-1080" baseline="53240" dirty="0">
                <a:latin typeface="Calibri"/>
                <a:cs typeface="Calibri"/>
              </a:rPr>
              <a:t>h</a:t>
            </a:r>
            <a:r>
              <a:rPr sz="5400" b="1" spc="-944" baseline="53240" dirty="0">
                <a:latin typeface="Calibri"/>
                <a:cs typeface="Calibri"/>
              </a:rPr>
              <a:t> </a:t>
            </a:r>
            <a:r>
              <a:rPr sz="5400" b="1" spc="-770" dirty="0">
                <a:solidFill>
                  <a:srgbClr val="61080F"/>
                </a:solidFill>
                <a:latin typeface="Calibri"/>
                <a:cs typeface="Calibri"/>
              </a:rPr>
              <a:t>P</a:t>
            </a:r>
            <a:r>
              <a:rPr sz="8100" b="1" spc="-1155" baseline="18518" dirty="0">
                <a:latin typeface="Calibri"/>
                <a:cs typeface="Calibri"/>
              </a:rPr>
              <a:t>Le</a:t>
            </a:r>
            <a:r>
              <a:rPr sz="5400" b="1" spc="-770" dirty="0">
                <a:solidFill>
                  <a:srgbClr val="61080F"/>
                </a:solidFill>
                <a:latin typeface="Calibri"/>
                <a:cs typeface="Calibri"/>
              </a:rPr>
              <a:t>la</a:t>
            </a:r>
            <a:r>
              <a:rPr sz="8100" b="1" spc="-1155" baseline="18518" dirty="0">
                <a:latin typeface="Calibri"/>
                <a:cs typeface="Calibri"/>
              </a:rPr>
              <a:t>a</a:t>
            </a:r>
            <a:r>
              <a:rPr sz="5400" b="1" spc="-770" dirty="0">
                <a:solidFill>
                  <a:srgbClr val="61080F"/>
                </a:solidFill>
                <a:latin typeface="Calibri"/>
                <a:cs typeface="Calibri"/>
              </a:rPr>
              <a:t>n</a:t>
            </a:r>
            <a:r>
              <a:rPr sz="8100" b="1" spc="-1155" baseline="18518" dirty="0">
                <a:latin typeface="Calibri"/>
                <a:cs typeface="Calibri"/>
              </a:rPr>
              <a:t>d</a:t>
            </a:r>
            <a:r>
              <a:rPr sz="5400" b="1" spc="-770" dirty="0">
                <a:solidFill>
                  <a:srgbClr val="61080F"/>
                </a:solidFill>
                <a:latin typeface="Calibri"/>
                <a:cs typeface="Calibri"/>
              </a:rPr>
              <a:t>.</a:t>
            </a:r>
            <a:r>
              <a:rPr sz="8100" b="1" spc="-1155" baseline="18518" dirty="0">
                <a:latin typeface="Calibri"/>
                <a:cs typeface="Calibri"/>
              </a:rPr>
              <a:t>in</a:t>
            </a:r>
            <a:r>
              <a:rPr sz="5400" b="1" spc="-770" dirty="0">
                <a:solidFill>
                  <a:srgbClr val="61080F"/>
                </a:solidFill>
                <a:latin typeface="Calibri"/>
                <a:cs typeface="Calibri"/>
              </a:rPr>
              <a:t>A</a:t>
            </a:r>
            <a:r>
              <a:rPr sz="8100" b="1" spc="-1155" baseline="18518" dirty="0">
                <a:latin typeface="Calibri"/>
                <a:cs typeface="Calibri"/>
              </a:rPr>
              <a:t>g</a:t>
            </a:r>
            <a:r>
              <a:rPr sz="5400" b="1" spc="-770" dirty="0">
                <a:solidFill>
                  <a:srgbClr val="61080F"/>
                </a:solidFill>
                <a:latin typeface="Calibri"/>
                <a:cs typeface="Calibri"/>
              </a:rPr>
              <a:t>ttempt.</a:t>
            </a:r>
            <a:r>
              <a:rPr sz="5400" b="1" spc="-695" dirty="0">
                <a:solidFill>
                  <a:srgbClr val="61080F"/>
                </a:solidFill>
                <a:latin typeface="Calibri"/>
                <a:cs typeface="Calibri"/>
              </a:rPr>
              <a:t> </a:t>
            </a:r>
            <a:r>
              <a:rPr sz="5400" b="1" spc="-110" dirty="0">
                <a:solidFill>
                  <a:srgbClr val="61080F"/>
                </a:solidFill>
                <a:latin typeface="Calibri"/>
                <a:cs typeface="Calibri"/>
              </a:rPr>
              <a:t>Die.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57476" y="2844800"/>
            <a:ext cx="52730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An</a:t>
            </a:r>
            <a:r>
              <a:rPr sz="2400" spc="-1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640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8100" b="1" spc="-3345" baseline="-3086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st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i</a:t>
            </a:r>
            <a:r>
              <a:rPr sz="2400" spc="-2000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8100" b="1" spc="-1012" baseline="-308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765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8100" b="1" spc="-3217" baseline="-3086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2400" spc="-45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8100" b="1" spc="-3179" baseline="-308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d</a:t>
            </a:r>
            <a:r>
              <a:rPr sz="2400" spc="24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100" b="1" spc="-1912" baseline="-308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3.</a:t>
            </a:r>
            <a:r>
              <a:rPr sz="2400" spc="-869" dirty="0">
                <a:solidFill>
                  <a:srgbClr val="252525"/>
                </a:solidFill>
                <a:latin typeface="Arial"/>
                <a:cs typeface="Arial"/>
              </a:rPr>
              <a:t>7</a:t>
            </a:r>
            <a:r>
              <a:rPr sz="8100" b="1" spc="-2062" baseline="-3086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925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8100" b="1" spc="-1192" baseline="-3086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25252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l</a:t>
            </a:r>
            <a:r>
              <a:rPr sz="2400" spc="-15" dirty="0">
                <a:solidFill>
                  <a:srgbClr val="252525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i</a:t>
            </a:r>
            <a:r>
              <a:rPr sz="2400" spc="-1250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8100" b="1" spc="-3254" baseline="-3086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n</a:t>
            </a:r>
            <a:r>
              <a:rPr sz="2400" spc="-7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8100" b="1" spc="-277" baseline="-308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8100" b="1" spc="-3615" baseline="-308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1.</a:t>
            </a:r>
            <a:r>
              <a:rPr sz="2400" spc="-1035" dirty="0">
                <a:solidFill>
                  <a:srgbClr val="252525"/>
                </a:solidFill>
                <a:latin typeface="Arial"/>
                <a:cs typeface="Arial"/>
              </a:rPr>
              <a:t>5</a:t>
            </a:r>
            <a:r>
              <a:rPr sz="8100" b="1" spc="-277" baseline="-3086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785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8100" b="1" spc="-1679" baseline="-3086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-15" dirty="0">
                <a:solidFill>
                  <a:srgbClr val="252525"/>
                </a:solidFill>
                <a:latin typeface="Arial"/>
                <a:cs typeface="Arial"/>
              </a:rPr>
              <a:t>i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l</a:t>
            </a:r>
            <a:r>
              <a:rPr sz="2400" spc="-15" dirty="0">
                <a:solidFill>
                  <a:srgbClr val="252525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252525"/>
                </a:solidFill>
                <a:latin typeface="Arial"/>
                <a:cs typeface="Arial"/>
              </a:rPr>
              <a:t>o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2772" y="4596739"/>
            <a:ext cx="927646" cy="182880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61542" y="4689094"/>
            <a:ext cx="9745345" cy="205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8405">
              <a:lnSpc>
                <a:spcPct val="100000"/>
              </a:lnSpc>
              <a:spcBef>
                <a:spcPts val="100"/>
              </a:spcBef>
              <a:tabLst>
                <a:tab pos="3286760" algn="l"/>
                <a:tab pos="5086985" algn="l"/>
              </a:tabLst>
            </a:pP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each</a:t>
            </a:r>
            <a:r>
              <a:rPr sz="2400" spc="1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252525"/>
                </a:solidFill>
                <a:latin typeface="Arial"/>
                <a:cs typeface="Arial"/>
              </a:rPr>
              <a:t>year.	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Like</a:t>
            </a:r>
            <a:r>
              <a:rPr sz="2400" spc="1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2400" spc="1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gun,	conservative</a:t>
            </a:r>
            <a:endParaRPr sz="2400">
              <a:latin typeface="Arial"/>
              <a:cs typeface="Arial"/>
            </a:endParaRPr>
          </a:p>
          <a:p>
            <a:pPr marL="2179955">
              <a:lnSpc>
                <a:spcPct val="100000"/>
              </a:lnSpc>
              <a:spcBef>
                <a:spcPts val="130"/>
              </a:spcBef>
            </a:pPr>
            <a:r>
              <a:rPr sz="2400" spc="-125" dirty="0">
                <a:solidFill>
                  <a:srgbClr val="61080F"/>
                </a:solidFill>
                <a:latin typeface="Arial Narrow"/>
                <a:cs typeface="Arial Narrow"/>
              </a:rPr>
              <a:t>SUICIDE </a:t>
            </a:r>
            <a:r>
              <a:rPr sz="2400" spc="-680" dirty="0">
                <a:solidFill>
                  <a:srgbClr val="61080F"/>
                </a:solidFill>
                <a:latin typeface="Arial Narrow"/>
                <a:cs typeface="Arial Narrow"/>
              </a:rPr>
              <a:t>IS</a:t>
            </a:r>
            <a:r>
              <a:rPr sz="3600" spc="-1019" baseline="3472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2400" spc="-680" dirty="0">
                <a:solidFill>
                  <a:srgbClr val="61080F"/>
                </a:solidFill>
                <a:latin typeface="Arial Narrow"/>
                <a:cs typeface="Arial Narrow"/>
              </a:rPr>
              <a:t>T</a:t>
            </a:r>
            <a:r>
              <a:rPr sz="3600" spc="-1019" baseline="3472" dirty="0">
                <a:solidFill>
                  <a:srgbClr val="252525"/>
                </a:solidFill>
                <a:latin typeface="Arial"/>
                <a:cs typeface="Arial"/>
              </a:rPr>
              <a:t>V</a:t>
            </a:r>
            <a:r>
              <a:rPr sz="2400" spc="-680" dirty="0">
                <a:solidFill>
                  <a:srgbClr val="61080F"/>
                </a:solidFill>
                <a:latin typeface="Arial Narrow"/>
                <a:cs typeface="Arial Narrow"/>
              </a:rPr>
              <a:t>H</a:t>
            </a:r>
            <a:r>
              <a:rPr sz="3600" spc="-1019" baseline="3472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2400" spc="-680" dirty="0">
                <a:solidFill>
                  <a:srgbClr val="61080F"/>
                </a:solidFill>
                <a:latin typeface="Arial Narrow"/>
                <a:cs typeface="Arial Narrow"/>
              </a:rPr>
              <a:t>E</a:t>
            </a:r>
            <a:r>
              <a:rPr sz="2400" spc="-70" dirty="0">
                <a:solidFill>
                  <a:srgbClr val="61080F"/>
                </a:solidFill>
                <a:latin typeface="Arial Narrow"/>
                <a:cs typeface="Arial Narrow"/>
              </a:rPr>
              <a:t> 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,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2</a:t>
            </a:r>
            <a:r>
              <a:rPr sz="2400" spc="-719" baseline="24305" dirty="0">
                <a:solidFill>
                  <a:srgbClr val="61080F"/>
                </a:solidFill>
                <a:latin typeface="Arial Narrow"/>
                <a:cs typeface="Arial Narrow"/>
              </a:rPr>
              <a:t>n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2400" spc="-719" baseline="24305" dirty="0">
                <a:solidFill>
                  <a:srgbClr val="61080F"/>
                </a:solidFill>
                <a:latin typeface="Arial Narrow"/>
                <a:cs typeface="Arial Narrow"/>
              </a:rPr>
              <a:t>d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t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L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c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E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.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ADIN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e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G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s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C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ti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A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m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U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SE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te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F</a:t>
            </a:r>
            <a:r>
              <a:rPr sz="3600" spc="-719" baseline="3472" dirty="0">
                <a:solidFill>
                  <a:srgbClr val="252525"/>
                </a:solidFill>
                <a:latin typeface="Arial"/>
                <a:cs typeface="Arial"/>
              </a:rPr>
              <a:t>.</a:t>
            </a:r>
            <a:r>
              <a:rPr sz="2400" spc="-480" dirty="0">
                <a:solidFill>
                  <a:srgbClr val="61080F"/>
                </a:solidFill>
                <a:latin typeface="Arial Narrow"/>
                <a:cs typeface="Arial Narrow"/>
              </a:rPr>
              <a:t>OR </a:t>
            </a:r>
            <a:r>
              <a:rPr sz="2400" spc="-185" dirty="0">
                <a:solidFill>
                  <a:srgbClr val="61080F"/>
                </a:solidFill>
                <a:latin typeface="Arial Narrow"/>
                <a:cs typeface="Arial Narrow"/>
              </a:rPr>
              <a:t>YOUNG </a:t>
            </a:r>
            <a:r>
              <a:rPr sz="2400" spc="-235" dirty="0">
                <a:solidFill>
                  <a:srgbClr val="61080F"/>
                </a:solidFill>
                <a:latin typeface="Arial Narrow"/>
                <a:cs typeface="Arial Narrow"/>
              </a:rPr>
              <a:t>PEOPLE </a:t>
            </a:r>
            <a:r>
              <a:rPr sz="2000" spc="-10" dirty="0">
                <a:solidFill>
                  <a:srgbClr val="61080F"/>
                </a:solidFill>
                <a:latin typeface="Arial Narrow"/>
                <a:cs typeface="Arial Narrow"/>
              </a:rPr>
              <a:t>(15 </a:t>
            </a:r>
            <a:r>
              <a:rPr sz="2000" spc="50" dirty="0">
                <a:solidFill>
                  <a:srgbClr val="61080F"/>
                </a:solidFill>
                <a:latin typeface="Arial Narrow"/>
                <a:cs typeface="Arial Narrow"/>
              </a:rPr>
              <a:t>to 24</a:t>
            </a:r>
            <a:r>
              <a:rPr sz="2000" spc="-200" dirty="0">
                <a:solidFill>
                  <a:srgbClr val="61080F"/>
                </a:solidFill>
                <a:latin typeface="Arial Narrow"/>
                <a:cs typeface="Arial Narrow"/>
              </a:rPr>
              <a:t> </a:t>
            </a:r>
            <a:r>
              <a:rPr sz="2000" spc="-15" dirty="0">
                <a:solidFill>
                  <a:srgbClr val="61080F"/>
                </a:solidFill>
                <a:latin typeface="Arial Narrow"/>
                <a:cs typeface="Arial Narrow"/>
              </a:rPr>
              <a:t>yrs)</a:t>
            </a:r>
            <a:endParaRPr sz="2000">
              <a:latin typeface="Arial Narrow"/>
              <a:cs typeface="Arial Narrow"/>
            </a:endParaRPr>
          </a:p>
          <a:p>
            <a:pPr marL="2522855" indent="-226060">
              <a:lnSpc>
                <a:spcPct val="100000"/>
              </a:lnSpc>
              <a:spcBef>
                <a:spcPts val="25"/>
              </a:spcBef>
              <a:buChar char="•"/>
              <a:tabLst>
                <a:tab pos="2523490" algn="l"/>
              </a:tabLst>
            </a:pP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Almost 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tripled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since</a:t>
            </a:r>
            <a:r>
              <a:rPr sz="2400" spc="1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1950</a:t>
            </a:r>
            <a:endParaRPr sz="2400">
              <a:latin typeface="Arial"/>
              <a:cs typeface="Arial"/>
            </a:endParaRPr>
          </a:p>
          <a:p>
            <a:pPr marL="2522855" indent="-226060">
              <a:lnSpc>
                <a:spcPct val="100000"/>
              </a:lnSpc>
              <a:buChar char="•"/>
              <a:tabLst>
                <a:tab pos="2523490" algn="l"/>
              </a:tabLst>
            </a:pP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252525"/>
                </a:solidFill>
                <a:latin typeface="Arial"/>
                <a:cs typeface="Arial"/>
              </a:rPr>
              <a:t>leading cause in some</a:t>
            </a:r>
            <a:r>
              <a:rPr sz="2400" spc="25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52525"/>
                </a:solidFill>
                <a:latin typeface="Arial"/>
                <a:cs typeface="Arial"/>
              </a:rPr>
              <a:t>states</a:t>
            </a:r>
            <a:endParaRPr sz="2400">
              <a:latin typeface="Arial"/>
              <a:cs typeface="Arial"/>
            </a:endParaRPr>
          </a:p>
          <a:p>
            <a:pPr marL="5548630">
              <a:lnSpc>
                <a:spcPct val="100000"/>
              </a:lnSpc>
              <a:spcBef>
                <a:spcPts val="1200"/>
              </a:spcBef>
            </a:pPr>
            <a:r>
              <a:rPr sz="1200" spc="-5" dirty="0">
                <a:solidFill>
                  <a:srgbClr val="252525"/>
                </a:solidFill>
                <a:latin typeface="Calibri"/>
                <a:cs typeface="Calibri"/>
              </a:rPr>
              <a:t>Source: National </a:t>
            </a:r>
            <a:r>
              <a:rPr sz="1200" dirty="0">
                <a:solidFill>
                  <a:srgbClr val="252525"/>
                </a:solidFill>
                <a:latin typeface="Calibri"/>
                <a:cs typeface="Calibri"/>
              </a:rPr>
              <a:t>Co-morbidity </a:t>
            </a:r>
            <a:r>
              <a:rPr sz="1200" spc="-15" dirty="0">
                <a:solidFill>
                  <a:srgbClr val="252525"/>
                </a:solidFill>
                <a:latin typeface="Calibri"/>
                <a:cs typeface="Calibri"/>
              </a:rPr>
              <a:t>Study, </a:t>
            </a:r>
            <a:r>
              <a:rPr sz="1200" spc="-5" dirty="0">
                <a:solidFill>
                  <a:srgbClr val="252525"/>
                </a:solidFill>
                <a:latin typeface="Calibri"/>
                <a:cs typeface="Calibri"/>
              </a:rPr>
              <a:t>CDC </a:t>
            </a:r>
            <a:r>
              <a:rPr sz="1200" dirty="0">
                <a:solidFill>
                  <a:srgbClr val="252525"/>
                </a:solidFill>
                <a:latin typeface="Calibri"/>
                <a:cs typeface="Calibri"/>
              </a:rPr>
              <a:t>and</a:t>
            </a:r>
            <a:r>
              <a:rPr sz="1200" spc="-114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52525"/>
                </a:solidFill>
                <a:latin typeface="Calibri"/>
                <a:cs typeface="Calibri"/>
              </a:rPr>
              <a:t>NIMH</a:t>
            </a:r>
            <a:endParaRPr sz="12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190"/>
              </a:spcBef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3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7380" y="703326"/>
            <a:ext cx="51600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000000"/>
                </a:solidFill>
                <a:latin typeface="Calibri"/>
                <a:cs typeface="Calibri"/>
              </a:rPr>
              <a:t>Ask, </a:t>
            </a:r>
            <a:r>
              <a:rPr sz="4400" b="1" spc="-5" dirty="0">
                <a:solidFill>
                  <a:srgbClr val="000000"/>
                </a:solidFill>
                <a:latin typeface="Calibri"/>
                <a:cs typeface="Calibri"/>
              </a:rPr>
              <a:t>Connect,</a:t>
            </a:r>
            <a:r>
              <a:rPr sz="44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000000"/>
                </a:solidFill>
                <a:latin typeface="Calibri"/>
                <a:cs typeface="Calibri"/>
              </a:rPr>
              <a:t>Support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830285"/>
            <a:ext cx="5774055" cy="386334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775"/>
              </a:spcBef>
            </a:pPr>
            <a:r>
              <a:rPr sz="2800" b="1" spc="-5" dirty="0">
                <a:latin typeface="Calibri"/>
                <a:cs typeface="Calibri"/>
              </a:rPr>
              <a:t>3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45" dirty="0">
                <a:latin typeface="Calibri"/>
                <a:cs typeface="Calibri"/>
              </a:rPr>
              <a:t>Takeaways:</a:t>
            </a:r>
            <a:endParaRPr sz="2800">
              <a:latin typeface="Calibri"/>
              <a:cs typeface="Calibri"/>
            </a:endParaRPr>
          </a:p>
          <a:p>
            <a:pPr marL="241300" marR="1078865" indent="-228600">
              <a:lnSpc>
                <a:spcPts val="3020"/>
              </a:lnSpc>
              <a:spcBef>
                <a:spcPts val="10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Foster </a:t>
            </a:r>
            <a:r>
              <a:rPr sz="2800" spc="-10" dirty="0">
                <a:latin typeface="Calibri"/>
                <a:cs typeface="Calibri"/>
              </a:rPr>
              <a:t>hope that resiliency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5" dirty="0">
                <a:latin typeface="Calibri"/>
                <a:cs typeface="Calibri"/>
              </a:rPr>
              <a:t>recovery are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possible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850">
              <a:latin typeface="Calibri"/>
              <a:cs typeface="Calibri"/>
            </a:endParaRPr>
          </a:p>
          <a:p>
            <a:pPr marL="241300" marR="60960" indent="-228600">
              <a:lnSpc>
                <a:spcPts val="303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40" dirty="0">
                <a:latin typeface="Calibri"/>
                <a:cs typeface="Calibri"/>
              </a:rPr>
              <a:t>Together </a:t>
            </a:r>
            <a:r>
              <a:rPr sz="2800" spc="-15" dirty="0">
                <a:latin typeface="Calibri"/>
                <a:cs typeface="Calibri"/>
              </a:rPr>
              <a:t>we </a:t>
            </a:r>
            <a:r>
              <a:rPr sz="2800" spc="-5" dirty="0">
                <a:latin typeface="Calibri"/>
                <a:cs typeface="Calibri"/>
              </a:rPr>
              <a:t>need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reduce stigma of  seeking help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5" dirty="0">
                <a:latin typeface="Calibri"/>
                <a:cs typeface="Calibri"/>
              </a:rPr>
              <a:t>mental </a:t>
            </a:r>
            <a:r>
              <a:rPr sz="2800" spc="-10" dirty="0">
                <a:latin typeface="Calibri"/>
                <a:cs typeface="Calibri"/>
              </a:rPr>
              <a:t>health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issues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850">
              <a:latin typeface="Calibri"/>
              <a:cs typeface="Calibri"/>
            </a:endParaRPr>
          </a:p>
          <a:p>
            <a:pPr marL="241300" marR="5080" indent="-228600">
              <a:lnSpc>
                <a:spcPts val="303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Prevention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appropriate treatment 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35" dirty="0">
                <a:latin typeface="Calibri"/>
                <a:cs typeface="Calibri"/>
              </a:rPr>
              <a:t>key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reduce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suicide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7175" y="1784515"/>
            <a:ext cx="4802251" cy="41841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2204" y="6314947"/>
            <a:ext cx="153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4028" y="245745"/>
            <a:ext cx="48336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5" dirty="0">
                <a:solidFill>
                  <a:srgbClr val="000000"/>
                </a:solidFill>
                <a:latin typeface="Calibri Light"/>
                <a:cs typeface="Calibri Light"/>
              </a:rPr>
              <a:t>Questions/Comments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81832" y="1464640"/>
            <a:ext cx="6038215" cy="39198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5"/>
              </a:spcBef>
            </a:pPr>
            <a:r>
              <a:rPr sz="3200" b="1" i="1" dirty="0">
                <a:latin typeface="Arial"/>
                <a:cs typeface="Arial"/>
              </a:rPr>
              <a:t>Sherry</a:t>
            </a:r>
            <a:r>
              <a:rPr sz="3200" b="1" i="1" spc="-5" dirty="0">
                <a:latin typeface="Arial"/>
                <a:cs typeface="Arial"/>
              </a:rPr>
              <a:t> Blair</a:t>
            </a:r>
            <a:endParaRPr sz="3200">
              <a:latin typeface="Arial"/>
              <a:cs typeface="Arial"/>
            </a:endParaRPr>
          </a:p>
          <a:p>
            <a:pPr marL="137160" marR="131445" algn="ctr">
              <a:lnSpc>
                <a:spcPct val="100000"/>
              </a:lnSpc>
              <a:spcBef>
                <a:spcPts val="20"/>
              </a:spcBef>
            </a:pPr>
            <a:r>
              <a:rPr sz="2800" spc="-55" dirty="0">
                <a:latin typeface="Arial"/>
                <a:cs typeface="Arial"/>
              </a:rPr>
              <a:t>Youth </a:t>
            </a:r>
            <a:r>
              <a:rPr sz="2800" spc="-5" dirty="0">
                <a:latin typeface="Arial"/>
                <a:cs typeface="Arial"/>
              </a:rPr>
              <a:t>Suicide Prevention Supervisor  External </a:t>
            </a:r>
            <a:r>
              <a:rPr sz="2800" spc="-10" dirty="0">
                <a:latin typeface="Arial"/>
                <a:cs typeface="Arial"/>
              </a:rPr>
              <a:t>Affairs  </a:t>
            </a:r>
            <a:r>
              <a:rPr sz="2800" b="1" i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sblair@akronchildrens.org</a:t>
            </a:r>
            <a:endParaRPr sz="2800">
              <a:latin typeface="Arial"/>
              <a:cs typeface="Arial"/>
            </a:endParaRPr>
          </a:p>
          <a:p>
            <a:pPr marL="1450975">
              <a:lnSpc>
                <a:spcPct val="100000"/>
              </a:lnSpc>
            </a:pPr>
            <a:r>
              <a:rPr sz="2800" spc="-10" dirty="0">
                <a:latin typeface="Arial"/>
                <a:cs typeface="Arial"/>
              </a:rPr>
              <a:t>Office: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330-543-0657</a:t>
            </a:r>
            <a:endParaRPr sz="2800">
              <a:latin typeface="Arial"/>
              <a:cs typeface="Arial"/>
            </a:endParaRPr>
          </a:p>
          <a:p>
            <a:pPr marL="12700" marR="5080" indent="1437005">
              <a:lnSpc>
                <a:spcPct val="100000"/>
              </a:lnSpc>
            </a:pPr>
            <a:r>
              <a:rPr sz="2800" i="1" spc="-5" dirty="0">
                <a:latin typeface="Arial"/>
                <a:cs typeface="Arial"/>
              </a:rPr>
              <a:t>Certified </a:t>
            </a:r>
            <a:r>
              <a:rPr sz="2800" i="1" spc="-35" dirty="0">
                <a:latin typeface="Arial"/>
                <a:cs typeface="Arial"/>
              </a:rPr>
              <a:t>Trainer </a:t>
            </a:r>
            <a:r>
              <a:rPr sz="2800" i="1" dirty="0">
                <a:latin typeface="Arial"/>
                <a:cs typeface="Arial"/>
              </a:rPr>
              <a:t>for:  </a:t>
            </a:r>
            <a:r>
              <a:rPr sz="2800" i="1" spc="-5" dirty="0">
                <a:latin typeface="Arial"/>
                <a:cs typeface="Arial"/>
              </a:rPr>
              <a:t>Question, Persuade </a:t>
            </a:r>
            <a:r>
              <a:rPr sz="2800" i="1" dirty="0">
                <a:latin typeface="Arial"/>
                <a:cs typeface="Arial"/>
              </a:rPr>
              <a:t>and </a:t>
            </a:r>
            <a:r>
              <a:rPr sz="2800" i="1" spc="-5" dirty="0">
                <a:latin typeface="Arial"/>
                <a:cs typeface="Arial"/>
              </a:rPr>
              <a:t>Refer (QPR</a:t>
            </a:r>
            <a:r>
              <a:rPr sz="2800" i="1" spc="5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131445" marR="121920" indent="401955">
              <a:lnSpc>
                <a:spcPts val="3279"/>
              </a:lnSpc>
              <a:spcBef>
                <a:spcPts val="175"/>
              </a:spcBef>
            </a:pPr>
            <a:r>
              <a:rPr sz="2800" i="1" spc="-5" dirty="0">
                <a:latin typeface="Arial"/>
                <a:cs typeface="Arial"/>
              </a:rPr>
              <a:t>Counseling on Access to </a:t>
            </a:r>
            <a:r>
              <a:rPr sz="2800" i="1" dirty="0">
                <a:latin typeface="Arial"/>
                <a:cs typeface="Arial"/>
              </a:rPr>
              <a:t>Lethal  </a:t>
            </a:r>
            <a:r>
              <a:rPr sz="2800" i="1" spc="-5" dirty="0">
                <a:latin typeface="Arial"/>
                <a:cs typeface="Arial"/>
              </a:rPr>
              <a:t>Means (CALM) Connect</a:t>
            </a:r>
            <a:r>
              <a:rPr sz="2800" i="1" spc="2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Postvention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043" y="6206439"/>
            <a:ext cx="15398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Akron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Children’s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1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267574" cy="1864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70675"/>
            <a:ext cx="7286624" cy="18732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14146" y="2140813"/>
            <a:ext cx="7703820" cy="459422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>
              <a:lnSpc>
                <a:spcPts val="1575"/>
              </a:lnSpc>
              <a:spcBef>
                <a:spcPts val="840"/>
              </a:spcBef>
            </a:pPr>
            <a:r>
              <a:rPr sz="8100" b="1" spc="-75" baseline="-2057" dirty="0">
                <a:solidFill>
                  <a:srgbClr val="FFFFFF"/>
                </a:solidFill>
                <a:latin typeface="Calibri"/>
                <a:cs typeface="Calibri"/>
              </a:rPr>
              <a:t>49,316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suicide in</a:t>
            </a:r>
            <a:r>
              <a:rPr sz="2400" spc="5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2400">
              <a:latin typeface="Arial"/>
              <a:cs typeface="Arial"/>
            </a:endParaRPr>
          </a:p>
          <a:p>
            <a:pPr marL="2102485">
              <a:lnSpc>
                <a:spcPts val="1425"/>
              </a:lnSpc>
            </a:pP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deaths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782955">
              <a:lnSpc>
                <a:spcPts val="1575"/>
              </a:lnSpc>
              <a:spcBef>
                <a:spcPts val="2410"/>
              </a:spcBef>
            </a:pPr>
            <a:r>
              <a:rPr sz="8100" b="1" spc="-390" baseline="10288" dirty="0">
                <a:solidFill>
                  <a:srgbClr val="FFFFFF"/>
                </a:solidFill>
                <a:latin typeface="Calibri"/>
                <a:cs typeface="Calibri"/>
              </a:rPr>
              <a:t>14.7</a:t>
            </a:r>
            <a:r>
              <a:rPr sz="8100" b="1" spc="802" baseline="1028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345" baseline="27777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2400" spc="-229" dirty="0">
                <a:solidFill>
                  <a:srgbClr val="FFFFFF"/>
                </a:solidFill>
                <a:latin typeface="Arial"/>
                <a:cs typeface="Arial"/>
              </a:rPr>
              <a:t>3.8x</a:t>
            </a:r>
            <a:r>
              <a:rPr sz="3600" spc="-345" baseline="27777" dirty="0">
                <a:solidFill>
                  <a:srgbClr val="FFFFFF"/>
                </a:solidFill>
                <a:latin typeface="Arial"/>
                <a:cs typeface="Arial"/>
              </a:rPr>
              <a:t>0,000</a:t>
            </a:r>
            <a:r>
              <a:rPr sz="2400" spc="-229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3600" spc="-345" baseline="27777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2400" spc="-229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3600" spc="-345" baseline="27777" dirty="0">
                <a:solidFill>
                  <a:srgbClr val="FFFFFF"/>
                </a:solidFill>
                <a:latin typeface="Arial"/>
                <a:cs typeface="Arial"/>
              </a:rPr>
              <a:t>ople</a:t>
            </a:r>
            <a:r>
              <a:rPr sz="2400" spc="-229" dirty="0">
                <a:solidFill>
                  <a:srgbClr val="FFFFFF"/>
                </a:solidFill>
                <a:latin typeface="Arial"/>
                <a:cs typeface="Arial"/>
              </a:rPr>
              <a:t>women.</a:t>
            </a:r>
            <a:endParaRPr sz="2400">
              <a:latin typeface="Arial"/>
              <a:cs typeface="Arial"/>
            </a:endParaRPr>
          </a:p>
          <a:p>
            <a:pPr marL="2102485">
              <a:lnSpc>
                <a:spcPts val="1425"/>
              </a:lnSpc>
            </a:pPr>
            <a:r>
              <a:rPr sz="3600" spc="-247" baseline="27777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Men</a:t>
            </a:r>
            <a:r>
              <a:rPr sz="3600" spc="-247" baseline="27777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died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suicide</a:t>
            </a:r>
            <a:endParaRPr sz="2400">
              <a:latin typeface="Arial"/>
              <a:cs typeface="Arial"/>
            </a:endParaRPr>
          </a:p>
          <a:p>
            <a:pPr marL="27305">
              <a:lnSpc>
                <a:spcPts val="1575"/>
              </a:lnSpc>
              <a:spcBef>
                <a:spcPts val="3130"/>
              </a:spcBef>
              <a:tabLst>
                <a:tab pos="6247130" algn="l"/>
              </a:tabLst>
            </a:pPr>
            <a:r>
              <a:rPr sz="8100" b="1" spc="-135" baseline="-2057" dirty="0">
                <a:solidFill>
                  <a:srgbClr val="FFFFFF"/>
                </a:solidFill>
                <a:latin typeface="Calibri"/>
                <a:cs typeface="Calibri"/>
              </a:rPr>
              <a:t>134.58 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(That’</a:t>
            </a:r>
            <a:r>
              <a:rPr sz="3600" spc="-240" baseline="11574" dirty="0">
                <a:solidFill>
                  <a:srgbClr val="FFFFFF"/>
                </a:solidFill>
                <a:latin typeface="Arial"/>
                <a:cs typeface="Arial"/>
              </a:rPr>
              <a:t>Women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600" spc="-359" baseline="11574" dirty="0">
                <a:solidFill>
                  <a:srgbClr val="FFFFFF"/>
                </a:solidFill>
                <a:latin typeface="Arial"/>
                <a:cs typeface="Arial"/>
              </a:rPr>
              <a:t>att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comm</a:t>
            </a:r>
            <a:r>
              <a:rPr sz="3600" spc="-359" baseline="11574" dirty="0">
                <a:solidFill>
                  <a:srgbClr val="FFFFFF"/>
                </a:solidFill>
                <a:latin typeface="Arial"/>
                <a:cs typeface="Arial"/>
              </a:rPr>
              <a:t>empted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ercial</a:t>
            </a:r>
            <a:r>
              <a:rPr sz="3600" spc="-359" baseline="11574" dirty="0">
                <a:solidFill>
                  <a:srgbClr val="FFFFFF"/>
                </a:solidFill>
                <a:latin typeface="Arial"/>
                <a:cs typeface="Arial"/>
              </a:rPr>
              <a:t>sui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600" spc="-359" baseline="11574" dirty="0">
                <a:solidFill>
                  <a:srgbClr val="FFFFFF"/>
                </a:solidFill>
                <a:latin typeface="Arial"/>
                <a:cs typeface="Arial"/>
              </a:rPr>
              <a:t>cid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et  </a:t>
            </a:r>
            <a:r>
              <a:rPr sz="2400" spc="-7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-1132" baseline="1157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755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3600" spc="-1132" baseline="11574" dirty="0">
                <a:solidFill>
                  <a:srgbClr val="FFFFFF"/>
                </a:solidFill>
                <a:latin typeface="Arial"/>
                <a:cs typeface="Arial"/>
              </a:rPr>
              <a:t>3x	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day!)</a:t>
            </a:r>
            <a:endParaRPr sz="2400">
              <a:latin typeface="Arial"/>
              <a:cs typeface="Arial"/>
            </a:endParaRPr>
          </a:p>
          <a:p>
            <a:pPr marL="2102485">
              <a:lnSpc>
                <a:spcPts val="1425"/>
              </a:lnSpc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endParaRPr sz="2400">
              <a:latin typeface="Arial"/>
              <a:cs typeface="Arial"/>
            </a:endParaRPr>
          </a:p>
          <a:p>
            <a:pPr marL="2102485">
              <a:lnSpc>
                <a:spcPts val="2375"/>
              </a:lnSpc>
              <a:spcBef>
                <a:spcPts val="2380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more often than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men.</a:t>
            </a:r>
            <a:endParaRPr sz="2400">
              <a:latin typeface="Arial"/>
              <a:cs typeface="Arial"/>
            </a:endParaRPr>
          </a:p>
          <a:p>
            <a:pPr marL="615315">
              <a:lnSpc>
                <a:spcPts val="1140"/>
              </a:lnSpc>
            </a:pPr>
            <a:r>
              <a:rPr sz="8100" b="1" spc="104" baseline="-3086" dirty="0">
                <a:solidFill>
                  <a:srgbClr val="FFFFFF"/>
                </a:solidFill>
                <a:latin typeface="Calibri"/>
                <a:cs typeface="Calibri"/>
              </a:rPr>
              <a:t>5.60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(1 every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minutes)</a:t>
            </a:r>
            <a:endParaRPr sz="2400">
              <a:latin typeface="Arial"/>
              <a:cs typeface="Arial"/>
            </a:endParaRPr>
          </a:p>
          <a:p>
            <a:pPr marL="2102485">
              <a:lnSpc>
                <a:spcPts val="1425"/>
              </a:lnSpc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hour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Arial"/>
              <a:cs typeface="Arial"/>
            </a:endParaRPr>
          </a:p>
          <a:p>
            <a:pPr marL="272415">
              <a:lnSpc>
                <a:spcPct val="100000"/>
              </a:lnSpc>
            </a:pPr>
            <a:r>
              <a:rPr sz="1200" dirty="0">
                <a:solidFill>
                  <a:srgbClr val="DFD0D0"/>
                </a:solidFill>
                <a:latin typeface="Calibri"/>
                <a:cs typeface="Calibri"/>
              </a:rPr>
              <a:t>© 2022 QPR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Institute.</a:t>
            </a:r>
            <a:r>
              <a:rPr sz="1200" spc="-30" dirty="0">
                <a:solidFill>
                  <a:srgbClr val="DFD0D0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DFD0D0"/>
                </a:solidFill>
                <a:latin typeface="Calibri"/>
                <a:cs typeface="Calibri"/>
              </a:rPr>
              <a:t>Inc.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40782" y="1661032"/>
            <a:ext cx="6951345" cy="5197475"/>
            <a:chOff x="5240782" y="1661032"/>
            <a:chExt cx="6951345" cy="5197475"/>
          </a:xfrm>
        </p:grpSpPr>
        <p:sp>
          <p:nvSpPr>
            <p:cNvPr id="7" name="object 7"/>
            <p:cNvSpPr/>
            <p:nvPr/>
          </p:nvSpPr>
          <p:spPr>
            <a:xfrm>
              <a:off x="9906380" y="4568825"/>
              <a:ext cx="2286000" cy="2289175"/>
            </a:xfrm>
            <a:custGeom>
              <a:avLst/>
              <a:gdLst/>
              <a:ahLst/>
              <a:cxnLst/>
              <a:rect l="l" t="t" r="r" b="b"/>
              <a:pathLst>
                <a:path w="2286000" h="2289175">
                  <a:moveTo>
                    <a:pt x="2285619" y="0"/>
                  </a:moveTo>
                  <a:lnTo>
                    <a:pt x="2063115" y="11175"/>
                  </a:lnTo>
                  <a:lnTo>
                    <a:pt x="2014612" y="16621"/>
                  </a:lnTo>
                  <a:lnTo>
                    <a:pt x="1966418" y="23068"/>
                  </a:lnTo>
                  <a:lnTo>
                    <a:pt x="1918546" y="30504"/>
                  </a:lnTo>
                  <a:lnTo>
                    <a:pt x="1871004" y="38920"/>
                  </a:lnTo>
                  <a:lnTo>
                    <a:pt x="1823804" y="48305"/>
                  </a:lnTo>
                  <a:lnTo>
                    <a:pt x="1776957" y="58648"/>
                  </a:lnTo>
                  <a:lnTo>
                    <a:pt x="1730473" y="69939"/>
                  </a:lnTo>
                  <a:lnTo>
                    <a:pt x="1684363" y="82166"/>
                  </a:lnTo>
                  <a:lnTo>
                    <a:pt x="1638637" y="95319"/>
                  </a:lnTo>
                  <a:lnTo>
                    <a:pt x="1593307" y="109388"/>
                  </a:lnTo>
                  <a:lnTo>
                    <a:pt x="1548382" y="124362"/>
                  </a:lnTo>
                  <a:lnTo>
                    <a:pt x="1503874" y="140229"/>
                  </a:lnTo>
                  <a:lnTo>
                    <a:pt x="1459794" y="156980"/>
                  </a:lnTo>
                  <a:lnTo>
                    <a:pt x="1416151" y="174604"/>
                  </a:lnTo>
                  <a:lnTo>
                    <a:pt x="1372957" y="193090"/>
                  </a:lnTo>
                  <a:lnTo>
                    <a:pt x="1330222" y="212427"/>
                  </a:lnTo>
                  <a:lnTo>
                    <a:pt x="1287958" y="232604"/>
                  </a:lnTo>
                  <a:lnTo>
                    <a:pt x="1246174" y="253612"/>
                  </a:lnTo>
                  <a:lnTo>
                    <a:pt x="1204881" y="275439"/>
                  </a:lnTo>
                  <a:lnTo>
                    <a:pt x="1164090" y="298074"/>
                  </a:lnTo>
                  <a:lnTo>
                    <a:pt x="1123812" y="321508"/>
                  </a:lnTo>
                  <a:lnTo>
                    <a:pt x="1084058" y="345728"/>
                  </a:lnTo>
                  <a:lnTo>
                    <a:pt x="1044838" y="370725"/>
                  </a:lnTo>
                  <a:lnTo>
                    <a:pt x="1006162" y="396489"/>
                  </a:lnTo>
                  <a:lnTo>
                    <a:pt x="968042" y="423007"/>
                  </a:lnTo>
                  <a:lnTo>
                    <a:pt x="930488" y="450270"/>
                  </a:lnTo>
                  <a:lnTo>
                    <a:pt x="893510" y="478267"/>
                  </a:lnTo>
                  <a:lnTo>
                    <a:pt x="857121" y="506986"/>
                  </a:lnTo>
                  <a:lnTo>
                    <a:pt x="821329" y="536419"/>
                  </a:lnTo>
                  <a:lnTo>
                    <a:pt x="786146" y="566553"/>
                  </a:lnTo>
                  <a:lnTo>
                    <a:pt x="751583" y="597378"/>
                  </a:lnTo>
                  <a:lnTo>
                    <a:pt x="717650" y="628884"/>
                  </a:lnTo>
                  <a:lnTo>
                    <a:pt x="684358" y="661060"/>
                  </a:lnTo>
                  <a:lnTo>
                    <a:pt x="651718" y="693894"/>
                  </a:lnTo>
                  <a:lnTo>
                    <a:pt x="619740" y="727377"/>
                  </a:lnTo>
                  <a:lnTo>
                    <a:pt x="588434" y="761498"/>
                  </a:lnTo>
                  <a:lnTo>
                    <a:pt x="557813" y="796246"/>
                  </a:lnTo>
                  <a:lnTo>
                    <a:pt x="527886" y="831610"/>
                  </a:lnTo>
                  <a:lnTo>
                    <a:pt x="498663" y="867580"/>
                  </a:lnTo>
                  <a:lnTo>
                    <a:pt x="470157" y="904145"/>
                  </a:lnTo>
                  <a:lnTo>
                    <a:pt x="442376" y="941294"/>
                  </a:lnTo>
                  <a:lnTo>
                    <a:pt x="415333" y="979017"/>
                  </a:lnTo>
                  <a:lnTo>
                    <a:pt x="389038" y="1017303"/>
                  </a:lnTo>
                  <a:lnTo>
                    <a:pt x="363500" y="1056141"/>
                  </a:lnTo>
                  <a:lnTo>
                    <a:pt x="338732" y="1095521"/>
                  </a:lnTo>
                  <a:lnTo>
                    <a:pt x="314744" y="1135432"/>
                  </a:lnTo>
                  <a:lnTo>
                    <a:pt x="291546" y="1175863"/>
                  </a:lnTo>
                  <a:lnTo>
                    <a:pt x="269150" y="1216803"/>
                  </a:lnTo>
                  <a:lnTo>
                    <a:pt x="247565" y="1258243"/>
                  </a:lnTo>
                  <a:lnTo>
                    <a:pt x="226802" y="1300170"/>
                  </a:lnTo>
                  <a:lnTo>
                    <a:pt x="206873" y="1342575"/>
                  </a:lnTo>
                  <a:lnTo>
                    <a:pt x="187788" y="1385447"/>
                  </a:lnTo>
                  <a:lnTo>
                    <a:pt x="169557" y="1428776"/>
                  </a:lnTo>
                  <a:lnTo>
                    <a:pt x="152191" y="1472549"/>
                  </a:lnTo>
                  <a:lnTo>
                    <a:pt x="135701" y="1516758"/>
                  </a:lnTo>
                  <a:lnTo>
                    <a:pt x="120098" y="1561390"/>
                  </a:lnTo>
                  <a:lnTo>
                    <a:pt x="105392" y="1606437"/>
                  </a:lnTo>
                  <a:lnTo>
                    <a:pt x="91594" y="1651885"/>
                  </a:lnTo>
                  <a:lnTo>
                    <a:pt x="78715" y="1697726"/>
                  </a:lnTo>
                  <a:lnTo>
                    <a:pt x="66765" y="1743949"/>
                  </a:lnTo>
                  <a:lnTo>
                    <a:pt x="55755" y="1790542"/>
                  </a:lnTo>
                  <a:lnTo>
                    <a:pt x="45696" y="1837495"/>
                  </a:lnTo>
                  <a:lnTo>
                    <a:pt x="36598" y="1884797"/>
                  </a:lnTo>
                  <a:lnTo>
                    <a:pt x="28472" y="1932439"/>
                  </a:lnTo>
                  <a:lnTo>
                    <a:pt x="21328" y="1980408"/>
                  </a:lnTo>
                  <a:lnTo>
                    <a:pt x="15178" y="2028694"/>
                  </a:lnTo>
                  <a:lnTo>
                    <a:pt x="10033" y="2077288"/>
                  </a:lnTo>
                  <a:lnTo>
                    <a:pt x="0" y="2289175"/>
                  </a:lnTo>
                  <a:lnTo>
                    <a:pt x="76708" y="2289175"/>
                  </a:lnTo>
                  <a:lnTo>
                    <a:pt x="86360" y="2084641"/>
                  </a:lnTo>
                  <a:lnTo>
                    <a:pt x="91498" y="2036228"/>
                  </a:lnTo>
                  <a:lnTo>
                    <a:pt x="97667" y="1988130"/>
                  </a:lnTo>
                  <a:lnTo>
                    <a:pt x="104856" y="1940359"/>
                  </a:lnTo>
                  <a:lnTo>
                    <a:pt x="113054" y="1892925"/>
                  </a:lnTo>
                  <a:lnTo>
                    <a:pt x="122249" y="1845840"/>
                  </a:lnTo>
                  <a:lnTo>
                    <a:pt x="132430" y="1799116"/>
                  </a:lnTo>
                  <a:lnTo>
                    <a:pt x="143585" y="1752764"/>
                  </a:lnTo>
                  <a:lnTo>
                    <a:pt x="155704" y="1706795"/>
                  </a:lnTo>
                  <a:lnTo>
                    <a:pt x="168774" y="1661220"/>
                  </a:lnTo>
                  <a:lnTo>
                    <a:pt x="182785" y="1616050"/>
                  </a:lnTo>
                  <a:lnTo>
                    <a:pt x="197726" y="1571298"/>
                  </a:lnTo>
                  <a:lnTo>
                    <a:pt x="213584" y="1526974"/>
                  </a:lnTo>
                  <a:lnTo>
                    <a:pt x="230349" y="1483090"/>
                  </a:lnTo>
                  <a:lnTo>
                    <a:pt x="248009" y="1439656"/>
                  </a:lnTo>
                  <a:lnTo>
                    <a:pt x="266554" y="1396685"/>
                  </a:lnTo>
                  <a:lnTo>
                    <a:pt x="285971" y="1354187"/>
                  </a:lnTo>
                  <a:lnTo>
                    <a:pt x="306250" y="1312174"/>
                  </a:lnTo>
                  <a:lnTo>
                    <a:pt x="327378" y="1270657"/>
                  </a:lnTo>
                  <a:lnTo>
                    <a:pt x="349346" y="1229648"/>
                  </a:lnTo>
                  <a:lnTo>
                    <a:pt x="372141" y="1189157"/>
                  </a:lnTo>
                  <a:lnTo>
                    <a:pt x="395752" y="1149197"/>
                  </a:lnTo>
                  <a:lnTo>
                    <a:pt x="420168" y="1109777"/>
                  </a:lnTo>
                  <a:lnTo>
                    <a:pt x="445377" y="1070911"/>
                  </a:lnTo>
                  <a:lnTo>
                    <a:pt x="471369" y="1032609"/>
                  </a:lnTo>
                  <a:lnTo>
                    <a:pt x="498131" y="994881"/>
                  </a:lnTo>
                  <a:lnTo>
                    <a:pt x="525654" y="957741"/>
                  </a:lnTo>
                  <a:lnTo>
                    <a:pt x="553924" y="921198"/>
                  </a:lnTo>
                  <a:lnTo>
                    <a:pt x="582931" y="885265"/>
                  </a:lnTo>
                  <a:lnTo>
                    <a:pt x="612664" y="849952"/>
                  </a:lnTo>
                  <a:lnTo>
                    <a:pt x="643111" y="815271"/>
                  </a:lnTo>
                  <a:lnTo>
                    <a:pt x="674262" y="781233"/>
                  </a:lnTo>
                  <a:lnTo>
                    <a:pt x="706103" y="747850"/>
                  </a:lnTo>
                  <a:lnTo>
                    <a:pt x="738626" y="715132"/>
                  </a:lnTo>
                  <a:lnTo>
                    <a:pt x="771817" y="683091"/>
                  </a:lnTo>
                  <a:lnTo>
                    <a:pt x="805666" y="651739"/>
                  </a:lnTo>
                  <a:lnTo>
                    <a:pt x="840162" y="621087"/>
                  </a:lnTo>
                  <a:lnTo>
                    <a:pt x="875292" y="591145"/>
                  </a:lnTo>
                  <a:lnTo>
                    <a:pt x="911047" y="561926"/>
                  </a:lnTo>
                  <a:lnTo>
                    <a:pt x="947413" y="533441"/>
                  </a:lnTo>
                  <a:lnTo>
                    <a:pt x="984381" y="505700"/>
                  </a:lnTo>
                  <a:lnTo>
                    <a:pt x="1021939" y="478716"/>
                  </a:lnTo>
                  <a:lnTo>
                    <a:pt x="1060076" y="452500"/>
                  </a:lnTo>
                  <a:lnTo>
                    <a:pt x="1098779" y="427062"/>
                  </a:lnTo>
                  <a:lnTo>
                    <a:pt x="1138039" y="402414"/>
                  </a:lnTo>
                  <a:lnTo>
                    <a:pt x="1177843" y="378568"/>
                  </a:lnTo>
                  <a:lnTo>
                    <a:pt x="1218180" y="355535"/>
                  </a:lnTo>
                  <a:lnTo>
                    <a:pt x="1259039" y="333326"/>
                  </a:lnTo>
                  <a:lnTo>
                    <a:pt x="1300409" y="311952"/>
                  </a:lnTo>
                  <a:lnTo>
                    <a:pt x="1342279" y="291425"/>
                  </a:lnTo>
                  <a:lnTo>
                    <a:pt x="1384636" y="271756"/>
                  </a:lnTo>
                  <a:lnTo>
                    <a:pt x="1427470" y="252956"/>
                  </a:lnTo>
                  <a:lnTo>
                    <a:pt x="1470769" y="235037"/>
                  </a:lnTo>
                  <a:lnTo>
                    <a:pt x="1514523" y="218010"/>
                  </a:lnTo>
                  <a:lnTo>
                    <a:pt x="1558719" y="201886"/>
                  </a:lnTo>
                  <a:lnTo>
                    <a:pt x="1603346" y="186677"/>
                  </a:lnTo>
                  <a:lnTo>
                    <a:pt x="1648394" y="172394"/>
                  </a:lnTo>
                  <a:lnTo>
                    <a:pt x="1693851" y="159048"/>
                  </a:lnTo>
                  <a:lnTo>
                    <a:pt x="1739705" y="146650"/>
                  </a:lnTo>
                  <a:lnTo>
                    <a:pt x="1785945" y="135212"/>
                  </a:lnTo>
                  <a:lnTo>
                    <a:pt x="1832560" y="124746"/>
                  </a:lnTo>
                  <a:lnTo>
                    <a:pt x="1879538" y="115262"/>
                  </a:lnTo>
                  <a:lnTo>
                    <a:pt x="1926869" y="106771"/>
                  </a:lnTo>
                  <a:lnTo>
                    <a:pt x="1974541" y="99286"/>
                  </a:lnTo>
                  <a:lnTo>
                    <a:pt x="2022542" y="92817"/>
                  </a:lnTo>
                  <a:lnTo>
                    <a:pt x="2070862" y="87375"/>
                  </a:lnTo>
                  <a:lnTo>
                    <a:pt x="2285619" y="76581"/>
                  </a:lnTo>
                  <a:lnTo>
                    <a:pt x="2285619" y="0"/>
                  </a:lnTo>
                  <a:close/>
                </a:path>
                <a:path w="2286000" h="2289175">
                  <a:moveTo>
                    <a:pt x="2285619" y="153162"/>
                  </a:moveTo>
                  <a:lnTo>
                    <a:pt x="2078736" y="163575"/>
                  </a:lnTo>
                  <a:lnTo>
                    <a:pt x="2030605" y="169012"/>
                  </a:lnTo>
                  <a:lnTo>
                    <a:pt x="1982802" y="175505"/>
                  </a:lnTo>
                  <a:lnTo>
                    <a:pt x="1935339" y="183041"/>
                  </a:lnTo>
                  <a:lnTo>
                    <a:pt x="1888227" y="191609"/>
                  </a:lnTo>
                  <a:lnTo>
                    <a:pt x="1841479" y="201198"/>
                  </a:lnTo>
                  <a:lnTo>
                    <a:pt x="1795107" y="211794"/>
                  </a:lnTo>
                  <a:lnTo>
                    <a:pt x="1749122" y="223386"/>
                  </a:lnTo>
                  <a:lnTo>
                    <a:pt x="1703537" y="235962"/>
                  </a:lnTo>
                  <a:lnTo>
                    <a:pt x="1658363" y="249510"/>
                  </a:lnTo>
                  <a:lnTo>
                    <a:pt x="1613613" y="264018"/>
                  </a:lnTo>
                  <a:lnTo>
                    <a:pt x="1569299" y="279474"/>
                  </a:lnTo>
                  <a:lnTo>
                    <a:pt x="1525431" y="295866"/>
                  </a:lnTo>
                  <a:lnTo>
                    <a:pt x="1482024" y="313182"/>
                  </a:lnTo>
                  <a:lnTo>
                    <a:pt x="1439088" y="331410"/>
                  </a:lnTo>
                  <a:lnTo>
                    <a:pt x="1396635" y="350538"/>
                  </a:lnTo>
                  <a:lnTo>
                    <a:pt x="1354678" y="370554"/>
                  </a:lnTo>
                  <a:lnTo>
                    <a:pt x="1313229" y="391446"/>
                  </a:lnTo>
                  <a:lnTo>
                    <a:pt x="1272299" y="413202"/>
                  </a:lnTo>
                  <a:lnTo>
                    <a:pt x="1231900" y="435810"/>
                  </a:lnTo>
                  <a:lnTo>
                    <a:pt x="1192045" y="459258"/>
                  </a:lnTo>
                  <a:lnTo>
                    <a:pt x="1152746" y="483534"/>
                  </a:lnTo>
                  <a:lnTo>
                    <a:pt x="1114013" y="508626"/>
                  </a:lnTo>
                  <a:lnTo>
                    <a:pt x="1075861" y="534522"/>
                  </a:lnTo>
                  <a:lnTo>
                    <a:pt x="1038299" y="561210"/>
                  </a:lnTo>
                  <a:lnTo>
                    <a:pt x="1001342" y="588679"/>
                  </a:lnTo>
                  <a:lnTo>
                    <a:pt x="964999" y="616915"/>
                  </a:lnTo>
                  <a:lnTo>
                    <a:pt x="929284" y="645907"/>
                  </a:lnTo>
                  <a:lnTo>
                    <a:pt x="894208" y="675644"/>
                  </a:lnTo>
                  <a:lnTo>
                    <a:pt x="859784" y="706112"/>
                  </a:lnTo>
                  <a:lnTo>
                    <a:pt x="826023" y="737301"/>
                  </a:lnTo>
                  <a:lnTo>
                    <a:pt x="792938" y="769197"/>
                  </a:lnTo>
                  <a:lnTo>
                    <a:pt x="760540" y="801790"/>
                  </a:lnTo>
                  <a:lnTo>
                    <a:pt x="728841" y="835067"/>
                  </a:lnTo>
                  <a:lnTo>
                    <a:pt x="697854" y="869015"/>
                  </a:lnTo>
                  <a:lnTo>
                    <a:pt x="667590" y="903624"/>
                  </a:lnTo>
                  <a:lnTo>
                    <a:pt x="638061" y="938882"/>
                  </a:lnTo>
                  <a:lnTo>
                    <a:pt x="609279" y="974775"/>
                  </a:lnTo>
                  <a:lnTo>
                    <a:pt x="581257" y="1011292"/>
                  </a:lnTo>
                  <a:lnTo>
                    <a:pt x="554007" y="1048422"/>
                  </a:lnTo>
                  <a:lnTo>
                    <a:pt x="527539" y="1086151"/>
                  </a:lnTo>
                  <a:lnTo>
                    <a:pt x="501867" y="1124469"/>
                  </a:lnTo>
                  <a:lnTo>
                    <a:pt x="477002" y="1163363"/>
                  </a:lnTo>
                  <a:lnTo>
                    <a:pt x="452956" y="1202821"/>
                  </a:lnTo>
                  <a:lnTo>
                    <a:pt x="429742" y="1242831"/>
                  </a:lnTo>
                  <a:lnTo>
                    <a:pt x="407371" y="1283381"/>
                  </a:lnTo>
                  <a:lnTo>
                    <a:pt x="385855" y="1324460"/>
                  </a:lnTo>
                  <a:lnTo>
                    <a:pt x="365207" y="1366055"/>
                  </a:lnTo>
                  <a:lnTo>
                    <a:pt x="345437" y="1408153"/>
                  </a:lnTo>
                  <a:lnTo>
                    <a:pt x="326559" y="1450744"/>
                  </a:lnTo>
                  <a:lnTo>
                    <a:pt x="308584" y="1493816"/>
                  </a:lnTo>
                  <a:lnTo>
                    <a:pt x="291525" y="1537355"/>
                  </a:lnTo>
                  <a:lnTo>
                    <a:pt x="275392" y="1581351"/>
                  </a:lnTo>
                  <a:lnTo>
                    <a:pt x="260199" y="1625791"/>
                  </a:lnTo>
                  <a:lnTo>
                    <a:pt x="245957" y="1670663"/>
                  </a:lnTo>
                  <a:lnTo>
                    <a:pt x="232678" y="1715955"/>
                  </a:lnTo>
                  <a:lnTo>
                    <a:pt x="220374" y="1761655"/>
                  </a:lnTo>
                  <a:lnTo>
                    <a:pt x="209057" y="1807752"/>
                  </a:lnTo>
                  <a:lnTo>
                    <a:pt x="198740" y="1854233"/>
                  </a:lnTo>
                  <a:lnTo>
                    <a:pt x="189434" y="1901086"/>
                  </a:lnTo>
                  <a:lnTo>
                    <a:pt x="181150" y="1948300"/>
                  </a:lnTo>
                  <a:lnTo>
                    <a:pt x="173902" y="1995861"/>
                  </a:lnTo>
                  <a:lnTo>
                    <a:pt x="167701" y="2043759"/>
                  </a:lnTo>
                  <a:lnTo>
                    <a:pt x="162560" y="2091982"/>
                  </a:lnTo>
                  <a:lnTo>
                    <a:pt x="153289" y="2289175"/>
                  </a:lnTo>
                  <a:lnTo>
                    <a:pt x="2285619" y="2289175"/>
                  </a:lnTo>
                  <a:lnTo>
                    <a:pt x="2285619" y="153162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0782" y="1661032"/>
              <a:ext cx="6400800" cy="291503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684654" y="3264915"/>
            <a:ext cx="1368425" cy="1874520"/>
            <a:chOff x="1684654" y="3264915"/>
            <a:chExt cx="1368425" cy="187452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4654" y="3322827"/>
              <a:ext cx="474649" cy="17830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2017" y="3264915"/>
              <a:ext cx="1130808" cy="1874519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0" y="0"/>
            <a:ext cx="12192000" cy="6822440"/>
          </a:xfrm>
          <a:custGeom>
            <a:avLst/>
            <a:gdLst/>
            <a:ahLst/>
            <a:cxnLst/>
            <a:rect l="l" t="t" r="r" b="b"/>
            <a:pathLst>
              <a:path w="12192000" h="6822440">
                <a:moveTo>
                  <a:pt x="0" y="6822353"/>
                </a:moveTo>
                <a:lnTo>
                  <a:pt x="12192000" y="6822353"/>
                </a:lnTo>
                <a:lnTo>
                  <a:pt x="12192000" y="0"/>
                </a:lnTo>
                <a:lnTo>
                  <a:pt x="0" y="0"/>
                </a:lnTo>
                <a:lnTo>
                  <a:pt x="0" y="6822353"/>
                </a:lnTo>
                <a:close/>
              </a:path>
            </a:pathLst>
          </a:custGeom>
          <a:solidFill>
            <a:srgbClr val="611216">
              <a:alpha val="6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16939" y="888238"/>
            <a:ext cx="6258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American Suicide </a:t>
            </a:r>
            <a:r>
              <a:rPr sz="3600" spc="-15" dirty="0"/>
              <a:t>Statistics</a:t>
            </a:r>
            <a:r>
              <a:rPr sz="3600" spc="-114" dirty="0"/>
              <a:t> </a:t>
            </a:r>
            <a:r>
              <a:rPr sz="3600" spc="-5" dirty="0"/>
              <a:t>(2023)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7180580" y="2249881"/>
            <a:ext cx="344932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Suicide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 no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respecter of  age,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race,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religion, social  or economic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status.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400" spc="-85" dirty="0">
                <a:solidFill>
                  <a:srgbClr val="FFFFFF"/>
                </a:solidFill>
                <a:latin typeface="Arial Narrow"/>
                <a:cs typeface="Arial Narrow"/>
              </a:rPr>
              <a:t>IT </a:t>
            </a:r>
            <a:r>
              <a:rPr sz="2400" spc="-65" dirty="0">
                <a:solidFill>
                  <a:srgbClr val="FFFFFF"/>
                </a:solidFill>
                <a:latin typeface="Arial Narrow"/>
                <a:cs typeface="Arial Narrow"/>
              </a:rPr>
              <a:t>IS </a:t>
            </a:r>
            <a:r>
              <a:rPr sz="2400" spc="-145" dirty="0">
                <a:solidFill>
                  <a:srgbClr val="FFFFFF"/>
                </a:solidFill>
                <a:latin typeface="Arial Narrow"/>
                <a:cs typeface="Arial Narrow"/>
              </a:rPr>
              <a:t>AN </a:t>
            </a:r>
            <a:r>
              <a:rPr sz="2400" spc="-195" dirty="0">
                <a:solidFill>
                  <a:srgbClr val="FFFFFF"/>
                </a:solidFill>
                <a:latin typeface="Arial Narrow"/>
                <a:cs typeface="Arial Narrow"/>
              </a:rPr>
              <a:t>EQUAL</a:t>
            </a:r>
            <a:r>
              <a:rPr sz="2400" spc="-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Arial Narrow"/>
                <a:cs typeface="Arial Narrow"/>
              </a:rPr>
              <a:t>OPPORTUNITY</a:t>
            </a:r>
            <a:endParaRPr sz="2400">
              <a:latin typeface="Arial Narrow"/>
              <a:cs typeface="Arial Narrow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400" spc="-200" dirty="0">
                <a:solidFill>
                  <a:srgbClr val="FFFFFF"/>
                </a:solidFill>
                <a:latin typeface="Arial Narrow"/>
                <a:cs typeface="Arial Narrow"/>
              </a:rPr>
              <a:t>MODE </a:t>
            </a:r>
            <a:r>
              <a:rPr sz="2400" spc="-254" dirty="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sz="2400" spc="-1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400" spc="-175" dirty="0">
                <a:solidFill>
                  <a:srgbClr val="FFFFFF"/>
                </a:solidFill>
                <a:latin typeface="Arial Narrow"/>
                <a:cs typeface="Arial Narrow"/>
              </a:rPr>
              <a:t>DEATH.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905"/>
              </a:spcBef>
            </a:pP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And these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rates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likely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estimated.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4266</Words>
  <Application>Microsoft Office PowerPoint</Application>
  <PresentationFormat>Widescreen</PresentationFormat>
  <Paragraphs>666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Arial</vt:lpstr>
      <vt:lpstr>Arial Narrow</vt:lpstr>
      <vt:lpstr>Calibri</vt:lpstr>
      <vt:lpstr>Calibri Light</vt:lpstr>
      <vt:lpstr>Courier New</vt:lpstr>
      <vt:lpstr>Open Sans</vt:lpstr>
      <vt:lpstr>Tahoma</vt:lpstr>
      <vt:lpstr>Times New Roman</vt:lpstr>
      <vt:lpstr>Wingdings</vt:lpstr>
      <vt:lpstr>Wingdings 2</vt:lpstr>
      <vt:lpstr>Office Theme</vt:lpstr>
      <vt:lpstr>QPR for Law Enforcement and  Emergency Service Professional</vt:lpstr>
      <vt:lpstr>PowerPoint Presentation</vt:lpstr>
      <vt:lpstr>For many people, talking about  suicide is not easy.</vt:lpstr>
      <vt:lpstr>What is the  Purpose of QPR?</vt:lpstr>
      <vt:lpstr>Learning Objectives</vt:lpstr>
      <vt:lpstr>PowerPoint Presentation</vt:lpstr>
      <vt:lpstr>PowerPoint Presentation</vt:lpstr>
      <vt:lpstr>Thin1k1t.h PLelaand.inAgttempt. Die.</vt:lpstr>
      <vt:lpstr>American Suicide Statistics (2023)</vt:lpstr>
      <vt:lpstr>Means of Suicide</vt:lpstr>
      <vt:lpstr>Attempted Suicides (nonfatal outcomes)</vt:lpstr>
      <vt:lpstr>In the typical high  school classroom...</vt:lpstr>
      <vt:lpstr>High Risk Populations (In No Particular Order)</vt:lpstr>
      <vt:lpstr>103* 41</vt:lpstr>
      <vt:lpstr>Cultural Identity Considerations</vt:lpstr>
      <vt:lpstr>Ohio Rates</vt:lpstr>
      <vt:lpstr>PowerPoint Presentation</vt:lpstr>
      <vt:lpstr>PowerPoint Presentation</vt:lpstr>
      <vt:lpstr>PowerPoint Presentation</vt:lpstr>
      <vt:lpstr>Numbers of Those Impacted By and Exposed to Suicide</vt:lpstr>
      <vt:lpstr>PowerPoint Presentation</vt:lpstr>
      <vt:lpstr>Sextortion and the Risk of Suicide</vt:lpstr>
      <vt:lpstr>Sextortion</vt:lpstr>
      <vt:lpstr>PowerPoint Presentation</vt:lpstr>
      <vt:lpstr>Suicide Among Law  Enforcement</vt:lpstr>
      <vt:lpstr>Why QPR for Emergency  Services Professionals?</vt:lpstr>
      <vt:lpstr>Risk Factors and Protective Factors</vt:lpstr>
      <vt:lpstr>PowerPoint Presentation</vt:lpstr>
      <vt:lpstr>Protective  Factors</vt:lpstr>
      <vt:lpstr>PowerPoint Presentation</vt:lpstr>
      <vt:lpstr>Risk windows</vt:lpstr>
      <vt:lpstr>The Lethal</vt:lpstr>
      <vt:lpstr>  Depression  and Suicide</vt:lpstr>
      <vt:lpstr> Depression and Suicide</vt:lpstr>
      <vt:lpstr>The Connection Between Substance Misuse &amp; Suicide:</vt:lpstr>
      <vt:lpstr>What barriers may impact  someone’s willingness or  ability to get treatment  and support?</vt:lpstr>
      <vt:lpstr>Law Enforcement Barriers to Care</vt:lpstr>
      <vt:lpstr>Suicide Myths &amp; Facts</vt:lpstr>
      <vt:lpstr>Myths and Facts About Preventing Suicide</vt:lpstr>
      <vt:lpstr>Myths and Facts About Preventing Suicide</vt:lpstr>
      <vt:lpstr>Myths and Facts About Preventing Suicide</vt:lpstr>
      <vt:lpstr>Myths and Facts About Preventing Suicide</vt:lpstr>
      <vt:lpstr>Myths and Facts About Preventing Suicide</vt:lpstr>
      <vt:lpstr>Myths and Facts About Preventing Suicide</vt:lpstr>
      <vt:lpstr>How Can I Help?</vt:lpstr>
      <vt:lpstr>Take All  Signs Seriously.</vt:lpstr>
      <vt:lpstr>4 Types of Clues</vt:lpstr>
      <vt:lpstr>Direct Verbal Clues</vt:lpstr>
      <vt:lpstr>Indirect Verbal Clues</vt:lpstr>
      <vt:lpstr>Behavioral Clues</vt:lpstr>
      <vt:lpstr>Situational Clues</vt:lpstr>
      <vt:lpstr>Suicide Questions</vt:lpstr>
      <vt:lpstr>Q</vt:lpstr>
      <vt:lpstr>REMEMBER: How you ask the question is  less important than that you  ask it.</vt:lpstr>
      <vt:lpstr>Let’s practice this skill…</vt:lpstr>
      <vt:lpstr>Q -Question</vt:lpstr>
      <vt:lpstr>Group Discussion</vt:lpstr>
      <vt:lpstr>The QPR Institute  offers a 3-step  intervention plan</vt:lpstr>
      <vt:lpstr>IMPORTANT: If you cannot ask the question, find someone who can.</vt:lpstr>
      <vt:lpstr>How not to ask the suicide question:</vt:lpstr>
      <vt:lpstr>P</vt:lpstr>
      <vt:lpstr>Then, ASK:</vt:lpstr>
      <vt:lpstr>If you are in a suicide crisis</vt:lpstr>
      <vt:lpstr>Supporting someone in a suicidal crisis</vt:lpstr>
      <vt:lpstr>Supporting someone is a suicidal crisis</vt:lpstr>
      <vt:lpstr>R</vt:lpstr>
      <vt:lpstr>Referral Options</vt:lpstr>
      <vt:lpstr>PowerPoint Presentation</vt:lpstr>
      <vt:lpstr>Effective QPR</vt:lpstr>
      <vt:lpstr>Phone Numbers to Write in Your Book</vt:lpstr>
      <vt:lpstr>Resources</vt:lpstr>
      <vt:lpstr>Hope and Prevention</vt:lpstr>
      <vt:lpstr>PowerPoint Presentation</vt:lpstr>
      <vt:lpstr>PowerPoint Presentation</vt:lpstr>
      <vt:lpstr>How to help a community heal  after a suicide</vt:lpstr>
      <vt:lpstr>When a person dies by suicide, many</vt:lpstr>
      <vt:lpstr>Respond Effectively</vt:lpstr>
      <vt:lpstr>PowerPoint Presentation</vt:lpstr>
      <vt:lpstr>Nationally Recognized Trainings</vt:lpstr>
      <vt:lpstr>Ask, Connect, Support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ewiggins</dc:creator>
  <cp:lastModifiedBy>Olivia Warther</cp:lastModifiedBy>
  <cp:revision>1</cp:revision>
  <dcterms:created xsi:type="dcterms:W3CDTF">2025-11-14T13:23:32Z</dcterms:created>
  <dcterms:modified xsi:type="dcterms:W3CDTF">2025-11-14T13:24:19Z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2025-11-13T00:00:00Z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2025-11-14T00:00:00Z</vt:filetime>
  </property>
</Properties>
</file>